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9" r:id="rId5"/>
    <p:sldMasterId id="2147483648" r:id="rId6"/>
  </p:sldMasterIdLst>
  <p:notesMasterIdLst>
    <p:notesMasterId r:id="rId45"/>
  </p:notesMasterIdLst>
  <p:sldIdLst>
    <p:sldId id="256" r:id="rId7"/>
    <p:sldId id="331" r:id="rId8"/>
    <p:sldId id="330" r:id="rId9"/>
    <p:sldId id="352" r:id="rId10"/>
    <p:sldId id="332" r:id="rId11"/>
    <p:sldId id="327" r:id="rId12"/>
    <p:sldId id="324" r:id="rId13"/>
    <p:sldId id="325" r:id="rId14"/>
    <p:sldId id="323" r:id="rId15"/>
    <p:sldId id="326" r:id="rId16"/>
    <p:sldId id="313" r:id="rId17"/>
    <p:sldId id="354" r:id="rId18"/>
    <p:sldId id="315" r:id="rId19"/>
    <p:sldId id="314" r:id="rId20"/>
    <p:sldId id="317" r:id="rId21"/>
    <p:sldId id="316" r:id="rId22"/>
    <p:sldId id="340" r:id="rId23"/>
    <p:sldId id="318" r:id="rId24"/>
    <p:sldId id="334" r:id="rId25"/>
    <p:sldId id="336" r:id="rId26"/>
    <p:sldId id="343" r:id="rId27"/>
    <p:sldId id="337" r:id="rId28"/>
    <p:sldId id="342" r:id="rId29"/>
    <p:sldId id="335" r:id="rId30"/>
    <p:sldId id="333" r:id="rId31"/>
    <p:sldId id="341" r:id="rId32"/>
    <p:sldId id="345" r:id="rId33"/>
    <p:sldId id="344" r:id="rId34"/>
    <p:sldId id="346" r:id="rId35"/>
    <p:sldId id="347" r:id="rId36"/>
    <p:sldId id="353" r:id="rId37"/>
    <p:sldId id="349" r:id="rId38"/>
    <p:sldId id="357" r:id="rId39"/>
    <p:sldId id="350" r:id="rId40"/>
    <p:sldId id="351" r:id="rId41"/>
    <p:sldId id="355" r:id="rId42"/>
    <p:sldId id="312" r:id="rId43"/>
    <p:sldId id="31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3B3CC-21E8-47A7-87DB-B64066154DB3}" v="3977" dt="2021-01-28T11:49:16.653"/>
    <p1510:client id="{0F58CBCF-01BF-420A-8279-0C1561C6C300}" v="5" dt="2020-11-22T14:02:01.124"/>
    <p1510:client id="{1291134B-1F91-4FAC-AA69-EEF7FE02E0C1}" v="1321" dt="2021-01-28T13:28:54.192"/>
    <p1510:client id="{21F5C9B6-6A49-4484-8A38-5C95B010BD9B}" v="3" dt="2020-11-22T14:24:05.207"/>
    <p1510:client id="{2406E086-FFE3-4AA3-B926-F7DD68E6D0DB}" v="2" dt="2020-12-06T15:29:03.332"/>
    <p1510:client id="{28DE2B31-38CE-4FF3-9D5A-DF3B0D5762BA}" v="486" dt="2020-11-22T14:47:38.288"/>
    <p1510:client id="{32A71C64-9B77-4947-9517-FDE43FB031F1}" v="1001" dt="2020-11-22T14:43:26.457"/>
    <p1510:client id="{3B0C205A-C5EB-43B6-88FB-287F18C7CD7C}" v="252" dt="2021-01-28T13:29:57.270"/>
    <p1510:client id="{3C3FB65E-5DAF-451D-9417-629551843A1E}" v="73" dt="2021-01-28T12:41:55.528"/>
    <p1510:client id="{3D61A648-4A83-4EB8-96FB-14D2561AAC81}" v="195" dt="2021-01-28T12:46:24.098"/>
    <p1510:client id="{43362AA5-4557-44AD-81B5-BAC2AFAE6704}" v="122" dt="2021-01-29T13:42:25.309"/>
    <p1510:client id="{44DDFC3C-010E-4319-B976-A76B648CCEA1}" v="9" dt="2021-01-28T09:49:12.354"/>
    <p1510:client id="{455509D1-7CCC-4779-B6CC-CE24B72D9C0D}" v="6" dt="2021-01-28T12:44:19.315"/>
    <p1510:client id="{4FE250DD-320B-48D8-91E1-9E8BD3C44722}" v="48" dt="2021-01-28T10:35:50.715"/>
    <p1510:client id="{51915594-7C41-4797-9B55-19ADB267DA2F}" v="431" dt="2021-01-29T11:05:09.332"/>
    <p1510:client id="{55DF6B8A-04A5-47A1-BCD6-3A0ED8E0E7AC}" v="72" dt="2020-12-06T14:53:59.691"/>
    <p1510:client id="{66DE404A-905D-4BD5-910F-CB25B4F281A4}" v="25" dt="2021-01-28T10:05:07.135"/>
    <p1510:client id="{70944097-E659-4CC4-8A40-FF65FDD160BF}" v="1" dt="2020-11-22T14:24:56.142"/>
    <p1510:client id="{798AEA51-EC06-430E-B207-196C5E98EFD3}" v="8" dt="2021-01-28T12:33:49.321"/>
    <p1510:client id="{7C953AB6-5150-4D12-A55D-AE78E3B585E2}" v="313" dt="2020-11-22T14:14:37.625"/>
    <p1510:client id="{8323DF95-81B7-4525-BEA3-5D3EF2AE7776}" v="3390" dt="2020-12-06T15:36:16.328"/>
    <p1510:client id="{85CE2E8A-C83C-4A54-BAB9-55A73DF88B5C}" v="358" dt="2021-01-28T13:24:52.414"/>
    <p1510:client id="{87DA077A-2BDE-4035-B0D6-0DAF8BFCEB56}" v="30" dt="2021-01-28T09:52:00.963"/>
    <p1510:client id="{8ED10BCD-2120-4206-8EE3-D2498260BA62}" v="1120" dt="2020-12-06T14:56:40.603"/>
    <p1510:client id="{92E27F23-ECA2-40FD-9269-3444463491F5}" v="2" dt="2021-01-29T11:07:25.707"/>
    <p1510:client id="{93598868-A167-49A6-85BF-20CCBDBA21F5}" v="61" dt="2020-12-06T15:38:47.915"/>
    <p1510:client id="{97ECF0C6-F477-45ED-8F42-7A0FAF07F0D2}" v="502" dt="2021-01-28T11:53:35.738"/>
    <p1510:client id="{9DEF4C8C-B112-4CEE-A46E-37A2C5BF476B}" v="30" dt="2020-11-09T09:17:12.429"/>
    <p1510:client id="{9E301936-8C4F-4638-BF19-2DD2C35BA071}" v="72" dt="2021-01-28T10:04:56.697"/>
    <p1510:client id="{BB08DF7D-6110-442E-8D51-7AFDAC8E62A6}" v="2" dt="2020-11-22T14:00:50.478"/>
    <p1510:client id="{CA5D2600-89A1-49DA-BA10-F2CB2DD79BB5}" v="6" dt="2020-11-22T14:20:02.853"/>
    <p1510:client id="{E4544150-4F2C-49C7-AECC-AA3452158140}" v="2" dt="2020-11-09T17:31:20.752"/>
    <p1510:client id="{F00B1FDC-065B-455D-9439-5AC012D73451}" v="67" dt="2020-11-22T14:03:54.081"/>
    <p1510:client id="{F7705DB7-B9E3-475B-88E6-A1CB58DEF4A2}" v="2" dt="2020-11-22T13:59:50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DELFT  Julien" userId="S::julien.van.delft@ulb.be::1764448b-530c-47f9-bf4d-fec7a2d49b98" providerId="AD" clId="Web-{0A43B3CC-21E8-47A7-87DB-B64066154DB3}"/>
    <pc:docChg chg="addSld delSld modSld sldOrd">
      <pc:chgData name="VAN DELFT  Julien" userId="S::julien.van.delft@ulb.be::1764448b-530c-47f9-bf4d-fec7a2d49b98" providerId="AD" clId="Web-{0A43B3CC-21E8-47A7-87DB-B64066154DB3}" dt="2021-01-28T11:49:16.653" v="2328"/>
      <pc:docMkLst>
        <pc:docMk/>
      </pc:docMkLst>
      <pc:sldChg chg="modSp">
        <pc:chgData name="VAN DELFT  Julien" userId="S::julien.van.delft@ulb.be::1764448b-530c-47f9-bf4d-fec7a2d49b98" providerId="AD" clId="Web-{0A43B3CC-21E8-47A7-87DB-B64066154DB3}" dt="2021-01-28T10:53:15.259" v="925" actId="20577"/>
        <pc:sldMkLst>
          <pc:docMk/>
          <pc:sldMk cId="3881076120" sldId="314"/>
        </pc:sldMkLst>
        <pc:spChg chg="mod">
          <ac:chgData name="VAN DELFT  Julien" userId="S::julien.van.delft@ulb.be::1764448b-530c-47f9-bf4d-fec7a2d49b98" providerId="AD" clId="Web-{0A43B3CC-21E8-47A7-87DB-B64066154DB3}" dt="2021-01-28T10:53:06.416" v="923" actId="20577"/>
          <ac:spMkLst>
            <pc:docMk/>
            <pc:sldMk cId="3881076120" sldId="314"/>
            <ac:spMk id="3" creationId="{B78A31AD-C8BC-4AD6-90A1-7BBCBBD027AF}"/>
          </ac:spMkLst>
        </pc:spChg>
        <pc:spChg chg="mod">
          <ac:chgData name="VAN DELFT  Julien" userId="S::julien.van.delft@ulb.be::1764448b-530c-47f9-bf4d-fec7a2d49b98" providerId="AD" clId="Web-{0A43B3CC-21E8-47A7-87DB-B64066154DB3}" dt="2021-01-28T10:53:15.259" v="925" actId="20577"/>
          <ac:spMkLst>
            <pc:docMk/>
            <pc:sldMk cId="3881076120" sldId="314"/>
            <ac:spMk id="6" creationId="{4C465604-2AAC-49D7-BFB3-6CA1A3255AB9}"/>
          </ac:spMkLst>
        </pc:spChg>
        <pc:picChg chg="mod">
          <ac:chgData name="VAN DELFT  Julien" userId="S::julien.van.delft@ulb.be::1764448b-530c-47f9-bf4d-fec7a2d49b98" providerId="AD" clId="Web-{0A43B3CC-21E8-47A7-87DB-B64066154DB3}" dt="2021-01-28T10:53:07.619" v="924" actId="1076"/>
          <ac:picMkLst>
            <pc:docMk/>
            <pc:sldMk cId="3881076120" sldId="314"/>
            <ac:picMk id="7" creationId="{C351CF6D-2E0A-4973-9685-D9C8FC4D0ABA}"/>
          </ac:picMkLst>
        </pc:picChg>
      </pc:sldChg>
      <pc:sldChg chg="addSp delSp modSp">
        <pc:chgData name="VAN DELFT  Julien" userId="S::julien.van.delft@ulb.be::1764448b-530c-47f9-bf4d-fec7a2d49b98" providerId="AD" clId="Web-{0A43B3CC-21E8-47A7-87DB-B64066154DB3}" dt="2021-01-28T10:43:41.652" v="846" actId="1076"/>
        <pc:sldMkLst>
          <pc:docMk/>
          <pc:sldMk cId="4189183919" sldId="315"/>
        </pc:sldMkLst>
        <pc:spChg chg="del mod">
          <ac:chgData name="VAN DELFT  Julien" userId="S::julien.van.delft@ulb.be::1764448b-530c-47f9-bf4d-fec7a2d49b98" providerId="AD" clId="Web-{0A43B3CC-21E8-47A7-87DB-B64066154DB3}" dt="2021-01-28T10:42:26.806" v="803"/>
          <ac:spMkLst>
            <pc:docMk/>
            <pc:sldMk cId="4189183919" sldId="315"/>
            <ac:spMk id="3" creationId="{A79A929A-1306-414B-8F28-0C74695BC07E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0:43:41.652" v="846" actId="1076"/>
          <ac:spMkLst>
            <pc:docMk/>
            <pc:sldMk cId="4189183919" sldId="315"/>
            <ac:spMk id="8" creationId="{8EFB72EB-C94D-4832-82BC-81E313256F23}"/>
          </ac:spMkLst>
        </pc:spChg>
        <pc:picChg chg="add mod">
          <ac:chgData name="VAN DELFT  Julien" userId="S::julien.van.delft@ulb.be::1764448b-530c-47f9-bf4d-fec7a2d49b98" providerId="AD" clId="Web-{0A43B3CC-21E8-47A7-87DB-B64066154DB3}" dt="2021-01-28T10:41:43.712" v="797" actId="1076"/>
          <ac:picMkLst>
            <pc:docMk/>
            <pc:sldMk cId="4189183919" sldId="315"/>
            <ac:picMk id="5" creationId="{7DE803F9-B2B5-4206-BBA0-E83DFFEDC533}"/>
          </ac:picMkLst>
        </pc:picChg>
        <pc:picChg chg="del">
          <ac:chgData name="VAN DELFT  Julien" userId="S::julien.van.delft@ulb.be::1764448b-530c-47f9-bf4d-fec7a2d49b98" providerId="AD" clId="Web-{0A43B3CC-21E8-47A7-87DB-B64066154DB3}" dt="2021-01-28T10:41:01.164" v="793"/>
          <ac:picMkLst>
            <pc:docMk/>
            <pc:sldMk cId="4189183919" sldId="315"/>
            <ac:picMk id="6" creationId="{855CDFCB-C43D-4560-AFBC-91FE263F2D03}"/>
          </ac:picMkLst>
        </pc:picChg>
        <pc:picChg chg="add mod">
          <ac:chgData name="VAN DELFT  Julien" userId="S::julien.van.delft@ulb.be::1764448b-530c-47f9-bf4d-fec7a2d49b98" providerId="AD" clId="Web-{0A43B3CC-21E8-47A7-87DB-B64066154DB3}" dt="2021-01-28T10:43:41.605" v="845" actId="1076"/>
          <ac:picMkLst>
            <pc:docMk/>
            <pc:sldMk cId="4189183919" sldId="315"/>
            <ac:picMk id="9" creationId="{F40E7B09-16B3-4390-8159-A172E9634549}"/>
          </ac:picMkLst>
        </pc:picChg>
      </pc:sldChg>
      <pc:sldChg chg="modSp">
        <pc:chgData name="VAN DELFT  Julien" userId="S::julien.van.delft@ulb.be::1764448b-530c-47f9-bf4d-fec7a2d49b98" providerId="AD" clId="Web-{0A43B3CC-21E8-47A7-87DB-B64066154DB3}" dt="2021-01-28T10:50:30.334" v="894"/>
        <pc:sldMkLst>
          <pc:docMk/>
          <pc:sldMk cId="1062520774" sldId="316"/>
        </pc:sldMkLst>
        <pc:graphicFrameChg chg="mod modGraphic">
          <ac:chgData name="VAN DELFT  Julien" userId="S::julien.van.delft@ulb.be::1764448b-530c-47f9-bf4d-fec7a2d49b98" providerId="AD" clId="Web-{0A43B3CC-21E8-47A7-87DB-B64066154DB3}" dt="2021-01-28T10:50:30.334" v="894"/>
          <ac:graphicFrameMkLst>
            <pc:docMk/>
            <pc:sldMk cId="1062520774" sldId="316"/>
            <ac:graphicFrameMk id="5" creationId="{46D5EAD4-D447-4701-A4DB-75BDEBA75C19}"/>
          </ac:graphicFrameMkLst>
        </pc:graphicFrameChg>
      </pc:sldChg>
      <pc:sldChg chg="del ord">
        <pc:chgData name="VAN DELFT  Julien" userId="S::julien.van.delft@ulb.be::1764448b-530c-47f9-bf4d-fec7a2d49b98" providerId="AD" clId="Web-{0A43B3CC-21E8-47A7-87DB-B64066154DB3}" dt="2021-01-28T10:37:03.471" v="776"/>
        <pc:sldMkLst>
          <pc:docMk/>
          <pc:sldMk cId="3497156641" sldId="319"/>
        </pc:sldMkLst>
      </pc:sldChg>
      <pc:sldChg chg="modSp del">
        <pc:chgData name="VAN DELFT  Julien" userId="S::julien.van.delft@ulb.be::1764448b-530c-47f9-bf4d-fec7a2d49b98" providerId="AD" clId="Web-{0A43B3CC-21E8-47A7-87DB-B64066154DB3}" dt="2021-01-28T10:09:48.213" v="449"/>
        <pc:sldMkLst>
          <pc:docMk/>
          <pc:sldMk cId="3163672567" sldId="320"/>
        </pc:sldMkLst>
        <pc:spChg chg="mod">
          <ac:chgData name="VAN DELFT  Julien" userId="S::julien.van.delft@ulb.be::1764448b-530c-47f9-bf4d-fec7a2d49b98" providerId="AD" clId="Web-{0A43B3CC-21E8-47A7-87DB-B64066154DB3}" dt="2021-01-28T10:09:11.665" v="446" actId="1076"/>
          <ac:spMkLst>
            <pc:docMk/>
            <pc:sldMk cId="3163672567" sldId="320"/>
            <ac:spMk id="2" creationId="{ECB4AF4D-3F54-4910-BB86-7A88C5108D89}"/>
          </ac:spMkLst>
        </pc:spChg>
        <pc:graphicFrameChg chg="mod modGraphic">
          <ac:chgData name="VAN DELFT  Julien" userId="S::julien.van.delft@ulb.be::1764448b-530c-47f9-bf4d-fec7a2d49b98" providerId="AD" clId="Web-{0A43B3CC-21E8-47A7-87DB-B64066154DB3}" dt="2021-01-28T10:09:21.415" v="447" actId="1076"/>
          <ac:graphicFrameMkLst>
            <pc:docMk/>
            <pc:sldMk cId="3163672567" sldId="320"/>
            <ac:graphicFrameMk id="7" creationId="{2529148F-5B88-4B7F-A175-8DB0C941F7A7}"/>
          </ac:graphicFrameMkLst>
        </pc:graphicFrameChg>
      </pc:sldChg>
      <pc:sldChg chg="addSp delSp modSp new">
        <pc:chgData name="VAN DELFT  Julien" userId="S::julien.van.delft@ulb.be::1764448b-530c-47f9-bf4d-fec7a2d49b98" providerId="AD" clId="Web-{0A43B3CC-21E8-47A7-87DB-B64066154DB3}" dt="2021-01-28T10:51:13.647" v="898" actId="14100"/>
        <pc:sldMkLst>
          <pc:docMk/>
          <pc:sldMk cId="1483830713" sldId="333"/>
        </pc:sldMkLst>
        <pc:spChg chg="mod">
          <ac:chgData name="VAN DELFT  Julien" userId="S::julien.van.delft@ulb.be::1764448b-530c-47f9-bf4d-fec7a2d49b98" providerId="AD" clId="Web-{0A43B3CC-21E8-47A7-87DB-B64066154DB3}" dt="2021-01-28T10:13:16.171" v="464" actId="1076"/>
          <ac:spMkLst>
            <pc:docMk/>
            <pc:sldMk cId="1483830713" sldId="333"/>
            <ac:spMk id="2" creationId="{3DDAE7AD-0486-40BB-A209-0DD4C39CBC62}"/>
          </ac:spMkLst>
        </pc:spChg>
        <pc:spChg chg="del">
          <ac:chgData name="VAN DELFT  Julien" userId="S::julien.van.delft@ulb.be::1764448b-530c-47f9-bf4d-fec7a2d49b98" providerId="AD" clId="Web-{0A43B3CC-21E8-47A7-87DB-B64066154DB3}" dt="2021-01-28T10:12:18.279" v="461"/>
          <ac:spMkLst>
            <pc:docMk/>
            <pc:sldMk cId="1483830713" sldId="333"/>
            <ac:spMk id="3" creationId="{7ED1020C-6F92-4466-9305-701C8874A702}"/>
          </ac:spMkLst>
        </pc:spChg>
        <pc:picChg chg="add mod">
          <ac:chgData name="VAN DELFT  Julien" userId="S::julien.van.delft@ulb.be::1764448b-530c-47f9-bf4d-fec7a2d49b98" providerId="AD" clId="Web-{0A43B3CC-21E8-47A7-87DB-B64066154DB3}" dt="2021-01-28T10:51:13.647" v="898" actId="14100"/>
          <ac:picMkLst>
            <pc:docMk/>
            <pc:sldMk cId="1483830713" sldId="333"/>
            <ac:picMk id="5" creationId="{3383F19B-7DC5-45C8-9FDB-13700527397E}"/>
          </ac:picMkLst>
        </pc:picChg>
      </pc:sldChg>
      <pc:sldChg chg="addSp modSp new">
        <pc:chgData name="VAN DELFT  Julien" userId="S::julien.van.delft@ulb.be::1764448b-530c-47f9-bf4d-fec7a2d49b98" providerId="AD" clId="Web-{0A43B3CC-21E8-47A7-87DB-B64066154DB3}" dt="2021-01-28T10:35:15.562" v="772" actId="1076"/>
        <pc:sldMkLst>
          <pc:docMk/>
          <pc:sldMk cId="1847673133" sldId="335"/>
        </pc:sldMkLst>
        <pc:spChg chg="mod">
          <ac:chgData name="VAN DELFT  Julien" userId="S::julien.van.delft@ulb.be::1764448b-530c-47f9-bf4d-fec7a2d49b98" providerId="AD" clId="Web-{0A43B3CC-21E8-47A7-87DB-B64066154DB3}" dt="2021-01-28T10:21:22.167" v="475" actId="20577"/>
          <ac:spMkLst>
            <pc:docMk/>
            <pc:sldMk cId="1847673133" sldId="335"/>
            <ac:spMk id="2" creationId="{E1D20FFD-FA06-4C46-BE68-063C747A1219}"/>
          </ac:spMkLst>
        </pc:spChg>
        <pc:spChg chg="mod">
          <ac:chgData name="VAN DELFT  Julien" userId="S::julien.van.delft@ulb.be::1764448b-530c-47f9-bf4d-fec7a2d49b98" providerId="AD" clId="Web-{0A43B3CC-21E8-47A7-87DB-B64066154DB3}" dt="2021-01-28T10:32:25.729" v="728" actId="1076"/>
          <ac:spMkLst>
            <pc:docMk/>
            <pc:sldMk cId="1847673133" sldId="335"/>
            <ac:spMk id="3" creationId="{E6B5C860-C1EB-489C-AEDF-228538D3FE66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0:33:31.075" v="739" actId="14100"/>
          <ac:spMkLst>
            <pc:docMk/>
            <pc:sldMk cId="1847673133" sldId="335"/>
            <ac:spMk id="6" creationId="{D2CB556D-CEC2-4A35-8E9D-D37EB1A75411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0:34:48.967" v="768" actId="1076"/>
          <ac:spMkLst>
            <pc:docMk/>
            <pc:sldMk cId="1847673133" sldId="335"/>
            <ac:spMk id="7" creationId="{914912FA-90D3-49F6-B5C7-CC2E13DBF61F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0:35:15.562" v="772" actId="1076"/>
          <ac:spMkLst>
            <pc:docMk/>
            <pc:sldMk cId="1847673133" sldId="335"/>
            <ac:spMk id="8" creationId="{268C3C2C-35EB-488D-814F-C745E5FBC3A6}"/>
          </ac:spMkLst>
        </pc:spChg>
        <pc:picChg chg="add mod">
          <ac:chgData name="VAN DELFT  Julien" userId="S::julien.van.delft@ulb.be::1764448b-530c-47f9-bf4d-fec7a2d49b98" providerId="AD" clId="Web-{0A43B3CC-21E8-47A7-87DB-B64066154DB3}" dt="2021-01-28T10:23:30.592" v="481" actId="1076"/>
          <ac:picMkLst>
            <pc:docMk/>
            <pc:sldMk cId="1847673133" sldId="335"/>
            <ac:picMk id="5" creationId="{672584A8-DFAF-40B3-8C17-15B126592C2D}"/>
          </ac:picMkLst>
        </pc:picChg>
      </pc:sldChg>
      <pc:sldChg chg="addSp delSp modSp new">
        <pc:chgData name="VAN DELFT  Julien" userId="S::julien.van.delft@ulb.be::1764448b-530c-47f9-bf4d-fec7a2d49b98" providerId="AD" clId="Web-{0A43B3CC-21E8-47A7-87DB-B64066154DB3}" dt="2021-01-28T10:40:28.132" v="792" actId="1076"/>
        <pc:sldMkLst>
          <pc:docMk/>
          <pc:sldMk cId="2683362840" sldId="340"/>
        </pc:sldMkLst>
        <pc:spChg chg="mod">
          <ac:chgData name="VAN DELFT  Julien" userId="S::julien.van.delft@ulb.be::1764448b-530c-47f9-bf4d-fec7a2d49b98" providerId="AD" clId="Web-{0A43B3CC-21E8-47A7-87DB-B64066154DB3}" dt="2021-01-28T10:36:59.611" v="775" actId="20577"/>
          <ac:spMkLst>
            <pc:docMk/>
            <pc:sldMk cId="2683362840" sldId="340"/>
            <ac:spMk id="2" creationId="{E5F9BC6B-89D3-42BC-94A7-FC9ACB6C31F9}"/>
          </ac:spMkLst>
        </pc:spChg>
        <pc:spChg chg="del mod">
          <ac:chgData name="VAN DELFT  Julien" userId="S::julien.van.delft@ulb.be::1764448b-530c-47f9-bf4d-fec7a2d49b98" providerId="AD" clId="Web-{0A43B3CC-21E8-47A7-87DB-B64066154DB3}" dt="2021-01-28T10:39:34.005" v="783"/>
          <ac:spMkLst>
            <pc:docMk/>
            <pc:sldMk cId="2683362840" sldId="340"/>
            <ac:spMk id="3" creationId="{B4F24A36-0D0B-4E34-8E60-6807A95CCA06}"/>
          </ac:spMkLst>
        </pc:spChg>
        <pc:picChg chg="add del mod">
          <ac:chgData name="VAN DELFT  Julien" userId="S::julien.van.delft@ulb.be::1764448b-530c-47f9-bf4d-fec7a2d49b98" providerId="AD" clId="Web-{0A43B3CC-21E8-47A7-87DB-B64066154DB3}" dt="2021-01-28T10:39:30.177" v="782"/>
          <ac:picMkLst>
            <pc:docMk/>
            <pc:sldMk cId="2683362840" sldId="340"/>
            <ac:picMk id="5" creationId="{A934F591-66EE-41CE-97DD-7E8938E543A0}"/>
          </ac:picMkLst>
        </pc:picChg>
        <pc:picChg chg="add mod">
          <ac:chgData name="VAN DELFT  Julien" userId="S::julien.van.delft@ulb.be::1764448b-530c-47f9-bf4d-fec7a2d49b98" providerId="AD" clId="Web-{0A43B3CC-21E8-47A7-87DB-B64066154DB3}" dt="2021-01-28T10:40:28.132" v="792" actId="1076"/>
          <ac:picMkLst>
            <pc:docMk/>
            <pc:sldMk cId="2683362840" sldId="340"/>
            <ac:picMk id="6" creationId="{9AEC3B87-0B50-4A15-8874-F80243BA56EC}"/>
          </ac:picMkLst>
        </pc:picChg>
        <pc:picChg chg="add mod">
          <ac:chgData name="VAN DELFT  Julien" userId="S::julien.van.delft@ulb.be::1764448b-530c-47f9-bf4d-fec7a2d49b98" providerId="AD" clId="Web-{0A43B3CC-21E8-47A7-87DB-B64066154DB3}" dt="2021-01-28T10:40:13.084" v="791" actId="1076"/>
          <ac:picMkLst>
            <pc:docMk/>
            <pc:sldMk cId="2683362840" sldId="340"/>
            <ac:picMk id="7" creationId="{2A0CA59B-2C69-4455-85CC-D25C411FBA03}"/>
          </ac:picMkLst>
        </pc:picChg>
      </pc:sldChg>
      <pc:sldChg chg="addSp modSp new ord">
        <pc:chgData name="VAN DELFT  Julien" userId="S::julien.van.delft@ulb.be::1764448b-530c-47f9-bf4d-fec7a2d49b98" providerId="AD" clId="Web-{0A43B3CC-21E8-47A7-87DB-B64066154DB3}" dt="2021-01-28T11:12:57.835" v="1373" actId="20577"/>
        <pc:sldMkLst>
          <pc:docMk/>
          <pc:sldMk cId="3948297676" sldId="341"/>
        </pc:sldMkLst>
        <pc:spChg chg="mod">
          <ac:chgData name="VAN DELFT  Julien" userId="S::julien.van.delft@ulb.be::1764448b-530c-47f9-bf4d-fec7a2d49b98" providerId="AD" clId="Web-{0A43B3CC-21E8-47A7-87DB-B64066154DB3}" dt="2021-01-28T10:55:06.168" v="972" actId="20577"/>
          <ac:spMkLst>
            <pc:docMk/>
            <pc:sldMk cId="3948297676" sldId="341"/>
            <ac:spMk id="2" creationId="{961BB081-2024-4075-9CCB-CA16E35A241F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04:55.417" v="1243" actId="1076"/>
          <ac:spMkLst>
            <pc:docMk/>
            <pc:sldMk cId="3948297676" sldId="341"/>
            <ac:spMk id="4" creationId="{142AB72A-DBC5-4919-A4A2-AD425304147D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12:57.835" v="1373" actId="20577"/>
          <ac:spMkLst>
            <pc:docMk/>
            <pc:sldMk cId="3948297676" sldId="341"/>
            <ac:spMk id="6" creationId="{B0893C33-CDAC-4FAD-A238-7F76BE8EC176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01:27.756" v="1169" actId="1076"/>
          <ac:spMkLst>
            <pc:docMk/>
            <pc:sldMk cId="3948297676" sldId="341"/>
            <ac:spMk id="7" creationId="{E5299B20-FF86-494C-9F40-868E214845AB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04:55.495" v="1247" actId="1076"/>
          <ac:spMkLst>
            <pc:docMk/>
            <pc:sldMk cId="3948297676" sldId="341"/>
            <ac:spMk id="9" creationId="{DE4B0276-587B-40EF-AA12-7A782F7A0CF6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12:48.772" v="1371" actId="20577"/>
          <ac:spMkLst>
            <pc:docMk/>
            <pc:sldMk cId="3948297676" sldId="341"/>
            <ac:spMk id="10" creationId="{D53560D6-C84F-445C-845B-B75301443E75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11:07.457" v="1277" actId="1076"/>
          <ac:spMkLst>
            <pc:docMk/>
            <pc:sldMk cId="3948297676" sldId="341"/>
            <ac:spMk id="11" creationId="{FEABA507-480B-4336-B3A1-46CC4EAB446D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12:45.506" v="1370" actId="20577"/>
          <ac:spMkLst>
            <pc:docMk/>
            <pc:sldMk cId="3948297676" sldId="341"/>
            <ac:spMk id="13" creationId="{AD6EEAE9-6837-453B-98E8-D5FEFBA613CE}"/>
          </ac:spMkLst>
        </pc:spChg>
        <pc:picChg chg="add mod">
          <ac:chgData name="VAN DELFT  Julien" userId="S::julien.van.delft@ulb.be::1764448b-530c-47f9-bf4d-fec7a2d49b98" providerId="AD" clId="Web-{0A43B3CC-21E8-47A7-87DB-B64066154DB3}" dt="2021-01-28T11:04:55.433" v="1244" actId="1076"/>
          <ac:picMkLst>
            <pc:docMk/>
            <pc:sldMk cId="3948297676" sldId="341"/>
            <ac:picMk id="5" creationId="{CF2E9DC8-515C-4776-ACA7-92BF7D6FEA6C}"/>
          </ac:picMkLst>
        </pc:picChg>
        <pc:picChg chg="add mod">
          <ac:chgData name="VAN DELFT  Julien" userId="S::julien.van.delft@ulb.be::1764448b-530c-47f9-bf4d-fec7a2d49b98" providerId="AD" clId="Web-{0A43B3CC-21E8-47A7-87DB-B64066154DB3}" dt="2021-01-28T11:04:55.479" v="1246" actId="1076"/>
          <ac:picMkLst>
            <pc:docMk/>
            <pc:sldMk cId="3948297676" sldId="341"/>
            <ac:picMk id="8" creationId="{3881C41E-9E6E-4451-B8DB-19A87F19DCE6}"/>
          </ac:picMkLst>
        </pc:picChg>
        <pc:picChg chg="add mod">
          <ac:chgData name="VAN DELFT  Julien" userId="S::julien.van.delft@ulb.be::1764448b-530c-47f9-bf4d-fec7a2d49b98" providerId="AD" clId="Web-{0A43B3CC-21E8-47A7-87DB-B64066154DB3}" dt="2021-01-28T11:11:16.879" v="1278" actId="1076"/>
          <ac:picMkLst>
            <pc:docMk/>
            <pc:sldMk cId="3948297676" sldId="341"/>
            <ac:picMk id="12" creationId="{60E66FE8-DE05-4915-969B-C27451698216}"/>
          </ac:picMkLst>
        </pc:picChg>
      </pc:sldChg>
      <pc:sldChg chg="addSp delSp modSp new">
        <pc:chgData name="VAN DELFT  Julien" userId="S::julien.van.delft@ulb.be::1764448b-530c-47f9-bf4d-fec7a2d49b98" providerId="AD" clId="Web-{0A43B3CC-21E8-47A7-87DB-B64066154DB3}" dt="2021-01-28T11:24:52.852" v="1857" actId="1076"/>
        <pc:sldMkLst>
          <pc:docMk/>
          <pc:sldMk cId="1370897325" sldId="345"/>
        </pc:sldMkLst>
        <pc:spChg chg="mod">
          <ac:chgData name="VAN DELFT  Julien" userId="S::julien.van.delft@ulb.be::1764448b-530c-47f9-bf4d-fec7a2d49b98" providerId="AD" clId="Web-{0A43B3CC-21E8-47A7-87DB-B64066154DB3}" dt="2021-01-28T11:14:22.087" v="1396" actId="20577"/>
          <ac:spMkLst>
            <pc:docMk/>
            <pc:sldMk cId="1370897325" sldId="345"/>
            <ac:spMk id="2" creationId="{1336E1F0-4CCB-4331-B1C6-533E64FC5283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24:50.508" v="1856" actId="1076"/>
          <ac:spMkLst>
            <pc:docMk/>
            <pc:sldMk cId="1370897325" sldId="345"/>
            <ac:spMk id="4" creationId="{20AA75BC-4CE1-4760-8B45-8398365036E4}"/>
          </ac:spMkLst>
        </pc:spChg>
        <pc:spChg chg="add del mod">
          <ac:chgData name="VAN DELFT  Julien" userId="S::julien.van.delft@ulb.be::1764448b-530c-47f9-bf4d-fec7a2d49b98" providerId="AD" clId="Web-{0A43B3CC-21E8-47A7-87DB-B64066154DB3}" dt="2021-01-28T11:14:57.510" v="1405"/>
          <ac:spMkLst>
            <pc:docMk/>
            <pc:sldMk cId="1370897325" sldId="345"/>
            <ac:spMk id="5" creationId="{E5A22326-FA38-4E5D-A24F-2C216BEA0D87}"/>
          </ac:spMkLst>
        </pc:spChg>
        <pc:spChg chg="add del mod">
          <ac:chgData name="VAN DELFT  Julien" userId="S::julien.van.delft@ulb.be::1764448b-530c-47f9-bf4d-fec7a2d49b98" providerId="AD" clId="Web-{0A43B3CC-21E8-47A7-87DB-B64066154DB3}" dt="2021-01-28T11:14:56.291" v="1404"/>
          <ac:spMkLst>
            <pc:docMk/>
            <pc:sldMk cId="1370897325" sldId="345"/>
            <ac:spMk id="6" creationId="{5AB0AAC4-D35A-451B-985B-18F9336D813C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20:26.955" v="1657" actId="20577"/>
          <ac:spMkLst>
            <pc:docMk/>
            <pc:sldMk cId="1370897325" sldId="345"/>
            <ac:spMk id="7" creationId="{5B75031F-4F10-4841-BF4A-454CC4E35A48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24:52.852" v="1857" actId="1076"/>
          <ac:spMkLst>
            <pc:docMk/>
            <pc:sldMk cId="1370897325" sldId="345"/>
            <ac:spMk id="9" creationId="{7E35EDFA-2485-49D6-8A6A-A9E3D0EB6855}"/>
          </ac:spMkLst>
        </pc:spChg>
        <pc:picChg chg="add mod">
          <ac:chgData name="VAN DELFT  Julien" userId="S::julien.van.delft@ulb.be::1764448b-530c-47f9-bf4d-fec7a2d49b98" providerId="AD" clId="Web-{0A43B3CC-21E8-47A7-87DB-B64066154DB3}" dt="2021-01-28T11:20:43.737" v="1663" actId="1076"/>
          <ac:picMkLst>
            <pc:docMk/>
            <pc:sldMk cId="1370897325" sldId="345"/>
            <ac:picMk id="8" creationId="{156E2541-C09A-48F4-8A61-EE0A8437B6A3}"/>
          </ac:picMkLst>
        </pc:picChg>
      </pc:sldChg>
      <pc:sldChg chg="addSp modSp new ord">
        <pc:chgData name="VAN DELFT  Julien" userId="S::julien.van.delft@ulb.be::1764448b-530c-47f9-bf4d-fec7a2d49b98" providerId="AD" clId="Web-{0A43B3CC-21E8-47A7-87DB-B64066154DB3}" dt="2021-01-28T11:35:07.976" v="1906"/>
        <pc:sldMkLst>
          <pc:docMk/>
          <pc:sldMk cId="1655874629" sldId="349"/>
        </pc:sldMkLst>
        <pc:spChg chg="mod">
          <ac:chgData name="VAN DELFT  Julien" userId="S::julien.van.delft@ulb.be::1764448b-530c-47f9-bf4d-fec7a2d49b98" providerId="AD" clId="Web-{0A43B3CC-21E8-47A7-87DB-B64066154DB3}" dt="2021-01-28T11:32:45.348" v="1868" actId="20577"/>
          <ac:spMkLst>
            <pc:docMk/>
            <pc:sldMk cId="1655874629" sldId="349"/>
            <ac:spMk id="2" creationId="{922C308D-FFAD-4DF9-AD28-FA72197E7F22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33:58.896" v="1904" actId="1076"/>
          <ac:spMkLst>
            <pc:docMk/>
            <pc:sldMk cId="1655874629" sldId="349"/>
            <ac:spMk id="4" creationId="{139C4A7C-0C70-4398-A7BF-FBE29BE37180}"/>
          </ac:spMkLst>
        </pc:spChg>
        <pc:picChg chg="add mod">
          <ac:chgData name="VAN DELFT  Julien" userId="S::julien.van.delft@ulb.be::1764448b-530c-47f9-bf4d-fec7a2d49b98" providerId="AD" clId="Web-{0A43B3CC-21E8-47A7-87DB-B64066154DB3}" dt="2021-01-28T11:34:00.787" v="1905" actId="1076"/>
          <ac:picMkLst>
            <pc:docMk/>
            <pc:sldMk cId="1655874629" sldId="349"/>
            <ac:picMk id="5" creationId="{34FBAA6D-0BD6-448A-82EA-737D79E88446}"/>
          </ac:picMkLst>
        </pc:picChg>
      </pc:sldChg>
      <pc:sldChg chg="modSp new del">
        <pc:chgData name="VAN DELFT  Julien" userId="S::julien.van.delft@ulb.be::1764448b-530c-47f9-bf4d-fec7a2d49b98" providerId="AD" clId="Web-{0A43B3CC-21E8-47A7-87DB-B64066154DB3}" dt="2021-01-28T11:36:25.790" v="1925"/>
        <pc:sldMkLst>
          <pc:docMk/>
          <pc:sldMk cId="2008603156" sldId="351"/>
        </pc:sldMkLst>
        <pc:spChg chg="mod">
          <ac:chgData name="VAN DELFT  Julien" userId="S::julien.van.delft@ulb.be::1764448b-530c-47f9-bf4d-fec7a2d49b98" providerId="AD" clId="Web-{0A43B3CC-21E8-47A7-87DB-B64066154DB3}" dt="2021-01-28T11:36:08.118" v="1924" actId="20577"/>
          <ac:spMkLst>
            <pc:docMk/>
            <pc:sldMk cId="2008603156" sldId="351"/>
            <ac:spMk id="2" creationId="{56673940-7C9F-4A88-8366-37F8B1B38F4D}"/>
          </ac:spMkLst>
        </pc:spChg>
      </pc:sldChg>
      <pc:sldChg chg="addSp modSp new">
        <pc:chgData name="VAN DELFT  Julien" userId="S::julien.van.delft@ulb.be::1764448b-530c-47f9-bf4d-fec7a2d49b98" providerId="AD" clId="Web-{0A43B3CC-21E8-47A7-87DB-B64066154DB3}" dt="2021-01-28T11:47:34.525" v="2310" actId="1076"/>
        <pc:sldMkLst>
          <pc:docMk/>
          <pc:sldMk cId="3777795193" sldId="351"/>
        </pc:sldMkLst>
        <pc:spChg chg="mod">
          <ac:chgData name="VAN DELFT  Julien" userId="S::julien.van.delft@ulb.be::1764448b-530c-47f9-bf4d-fec7a2d49b98" providerId="AD" clId="Web-{0A43B3CC-21E8-47A7-87DB-B64066154DB3}" dt="2021-01-28T11:40:24.171" v="1946" actId="20577"/>
          <ac:spMkLst>
            <pc:docMk/>
            <pc:sldMk cId="3777795193" sldId="351"/>
            <ac:spMk id="2" creationId="{6DED0C39-F8AF-4CE7-871F-1FAD61FBFE2C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47:34.525" v="2310" actId="1076"/>
          <ac:spMkLst>
            <pc:docMk/>
            <pc:sldMk cId="3777795193" sldId="351"/>
            <ac:spMk id="4" creationId="{4DAC19DE-1A3E-41AA-8A26-90E252C62030}"/>
          </ac:spMkLst>
        </pc:spChg>
        <pc:spChg chg="add mod">
          <ac:chgData name="VAN DELFT  Julien" userId="S::julien.van.delft@ulb.be::1764448b-530c-47f9-bf4d-fec7a2d49b98" providerId="AD" clId="Web-{0A43B3CC-21E8-47A7-87DB-B64066154DB3}" dt="2021-01-28T11:47:24.869" v="2308" actId="1076"/>
          <ac:spMkLst>
            <pc:docMk/>
            <pc:sldMk cId="3777795193" sldId="351"/>
            <ac:spMk id="5" creationId="{DD992BD8-890E-4E70-8FA4-3592370F8D62}"/>
          </ac:spMkLst>
        </pc:spChg>
      </pc:sldChg>
      <pc:sldChg chg="modSp new del">
        <pc:chgData name="VAN DELFT  Julien" userId="S::julien.van.delft@ulb.be::1764448b-530c-47f9-bf4d-fec7a2d49b98" providerId="AD" clId="Web-{0A43B3CC-21E8-47A7-87DB-B64066154DB3}" dt="2021-01-28T11:49:16.653" v="2328"/>
        <pc:sldMkLst>
          <pc:docMk/>
          <pc:sldMk cId="316401455" sldId="352"/>
        </pc:sldMkLst>
        <pc:spChg chg="mod">
          <ac:chgData name="VAN DELFT  Julien" userId="S::julien.van.delft@ulb.be::1764448b-530c-47f9-bf4d-fec7a2d49b98" providerId="AD" clId="Web-{0A43B3CC-21E8-47A7-87DB-B64066154DB3}" dt="2021-01-28T11:48:08.901" v="2327" actId="20577"/>
          <ac:spMkLst>
            <pc:docMk/>
            <pc:sldMk cId="316401455" sldId="352"/>
            <ac:spMk id="2" creationId="{EB3ABA2E-6109-4D20-A994-A415456661B8}"/>
          </ac:spMkLst>
        </pc:spChg>
      </pc:sldChg>
    </pc:docChg>
  </pc:docChgLst>
  <pc:docChgLst>
    <pc:chgData name="VAN DELFT  Julien" userId="S::julien.van.delft@ulb.be::1764448b-530c-47f9-bf4d-fec7a2d49b98" providerId="AD" clId="Web-{9DEF4C8C-B112-4CEE-A46E-37A2C5BF476B}"/>
    <pc:docChg chg="modSld">
      <pc:chgData name="VAN DELFT  Julien" userId="S::julien.van.delft@ulb.be::1764448b-530c-47f9-bf4d-fec7a2d49b98" providerId="AD" clId="Web-{9DEF4C8C-B112-4CEE-A46E-37A2C5BF476B}" dt="2020-11-09T09:17:10.194" v="1"/>
      <pc:docMkLst>
        <pc:docMk/>
      </pc:docMkLst>
      <pc:sldChg chg="modSp">
        <pc:chgData name="VAN DELFT  Julien" userId="S::julien.van.delft@ulb.be::1764448b-530c-47f9-bf4d-fec7a2d49b98" providerId="AD" clId="Web-{9DEF4C8C-B112-4CEE-A46E-37A2C5BF476B}" dt="2020-11-09T09:17:10.194" v="1"/>
        <pc:sldMkLst>
          <pc:docMk/>
          <pc:sldMk cId="1087213709" sldId="318"/>
        </pc:sldMkLst>
        <pc:graphicFrameChg chg="mod modGraphic">
          <ac:chgData name="VAN DELFT  Julien" userId="S::julien.van.delft@ulb.be::1764448b-530c-47f9-bf4d-fec7a2d49b98" providerId="AD" clId="Web-{9DEF4C8C-B112-4CEE-A46E-37A2C5BF476B}" dt="2020-11-09T09:17:10.194" v="1"/>
          <ac:graphicFrameMkLst>
            <pc:docMk/>
            <pc:sldMk cId="1087213709" sldId="318"/>
            <ac:graphicFrameMk id="6" creationId="{3D3B07A1-5874-497D-8FF9-0EBE93DD4793}"/>
          </ac:graphicFrameMkLst>
        </pc:graphicFrameChg>
      </pc:sldChg>
    </pc:docChg>
  </pc:docChgLst>
  <pc:docChgLst>
    <pc:chgData name="PLETSER  Tigran" userId="S::tigran.pletser@ulb.be::a407cba7-1f2d-4a75-b9bf-cecfd4631a56" providerId="AD" clId="Web-{F00B1FDC-065B-455D-9439-5AC012D73451}"/>
    <pc:docChg chg="modSld">
      <pc:chgData name="PLETSER  Tigran" userId="S::tigran.pletser@ulb.be::a407cba7-1f2d-4a75-b9bf-cecfd4631a56" providerId="AD" clId="Web-{F00B1FDC-065B-455D-9439-5AC012D73451}" dt="2020-11-22T14:03:54.081" v="9"/>
      <pc:docMkLst>
        <pc:docMk/>
      </pc:docMkLst>
      <pc:sldChg chg="modSp">
        <pc:chgData name="PLETSER  Tigran" userId="S::tigran.pletser@ulb.be::a407cba7-1f2d-4a75-b9bf-cecfd4631a56" providerId="AD" clId="Web-{F00B1FDC-065B-455D-9439-5AC012D73451}" dt="2020-11-22T14:03:54.081" v="9"/>
        <pc:sldMkLst>
          <pc:docMk/>
          <pc:sldMk cId="709918325" sldId="321"/>
        </pc:sldMkLst>
        <pc:graphicFrameChg chg="mod modGraphic">
          <ac:chgData name="PLETSER  Tigran" userId="S::tigran.pletser@ulb.be::a407cba7-1f2d-4a75-b9bf-cecfd4631a56" providerId="AD" clId="Web-{F00B1FDC-065B-455D-9439-5AC012D73451}" dt="2020-11-22T14:03:46.674" v="8" actId="1076"/>
          <ac:graphicFrameMkLst>
            <pc:docMk/>
            <pc:sldMk cId="709918325" sldId="321"/>
            <ac:graphicFrameMk id="2" creationId="{599D61DD-308E-4733-83D3-CBF3AE323B31}"/>
          </ac:graphicFrameMkLst>
        </pc:graphicFrameChg>
        <pc:graphicFrameChg chg="mod modGraphic">
          <ac:chgData name="PLETSER  Tigran" userId="S::tigran.pletser@ulb.be::a407cba7-1f2d-4a75-b9bf-cecfd4631a56" providerId="AD" clId="Web-{F00B1FDC-065B-455D-9439-5AC012D73451}" dt="2020-11-22T14:03:54.081" v="9"/>
          <ac:graphicFrameMkLst>
            <pc:docMk/>
            <pc:sldMk cId="709918325" sldId="321"/>
            <ac:graphicFrameMk id="3" creationId="{6E243910-9346-4FFB-81ED-A5919F46F4BD}"/>
          </ac:graphicFrameMkLst>
        </pc:graphicFrameChg>
        <pc:graphicFrameChg chg="modGraphic">
          <ac:chgData name="PLETSER  Tigran" userId="S::tigran.pletser@ulb.be::a407cba7-1f2d-4a75-b9bf-cecfd4631a56" providerId="AD" clId="Web-{F00B1FDC-065B-455D-9439-5AC012D73451}" dt="2020-11-22T14:03:03.408" v="1"/>
          <ac:graphicFrameMkLst>
            <pc:docMk/>
            <pc:sldMk cId="709918325" sldId="321"/>
            <ac:graphicFrameMk id="8" creationId="{5CF048C1-E624-4EA4-8280-56B9945270C9}"/>
          </ac:graphicFrameMkLst>
        </pc:graphicFrameChg>
      </pc:sldChg>
    </pc:docChg>
  </pc:docChgLst>
  <pc:docChgLst>
    <pc:chgData name="VAN DELFT  Julien" userId="S::julien.van.delft@ulb.be::1764448b-530c-47f9-bf4d-fec7a2d49b98" providerId="AD" clId="Web-{798AEA51-EC06-430E-B207-196C5E98EFD3}"/>
    <pc:docChg chg="modSld">
      <pc:chgData name="VAN DELFT  Julien" userId="S::julien.van.delft@ulb.be::1764448b-530c-47f9-bf4d-fec7a2d49b98" providerId="AD" clId="Web-{798AEA51-EC06-430E-B207-196C5E98EFD3}" dt="2021-01-28T12:33:49.321" v="3" actId="20577"/>
      <pc:docMkLst>
        <pc:docMk/>
      </pc:docMkLst>
      <pc:sldChg chg="modSp">
        <pc:chgData name="VAN DELFT  Julien" userId="S::julien.van.delft@ulb.be::1764448b-530c-47f9-bf4d-fec7a2d49b98" providerId="AD" clId="Web-{798AEA51-EC06-430E-B207-196C5E98EFD3}" dt="2021-01-28T12:33:49.321" v="3" actId="20577"/>
        <pc:sldMkLst>
          <pc:docMk/>
          <pc:sldMk cId="3777795193" sldId="351"/>
        </pc:sldMkLst>
        <pc:spChg chg="mod">
          <ac:chgData name="VAN DELFT  Julien" userId="S::julien.van.delft@ulb.be::1764448b-530c-47f9-bf4d-fec7a2d49b98" providerId="AD" clId="Web-{798AEA51-EC06-430E-B207-196C5E98EFD3}" dt="2021-01-28T12:33:49.321" v="3" actId="20577"/>
          <ac:spMkLst>
            <pc:docMk/>
            <pc:sldMk cId="3777795193" sldId="351"/>
            <ac:spMk id="4" creationId="{4DAC19DE-1A3E-41AA-8A26-90E252C62030}"/>
          </ac:spMkLst>
        </pc:spChg>
      </pc:sldChg>
    </pc:docChg>
  </pc:docChgLst>
  <pc:docChgLst>
    <pc:chgData name="VAN DELFT  Julien" userId="S::julien.van.delft@ulb.be::1764448b-530c-47f9-bf4d-fec7a2d49b98" providerId="AD" clId="Web-{1291134B-1F91-4FAC-AA69-EEF7FE02E0C1}"/>
    <pc:docChg chg="delSld modSld sldOrd">
      <pc:chgData name="VAN DELFT  Julien" userId="S::julien.van.delft@ulb.be::1764448b-530c-47f9-bf4d-fec7a2d49b98" providerId="AD" clId="Web-{1291134B-1F91-4FAC-AA69-EEF7FE02E0C1}" dt="2021-01-28T13:28:54.192" v="710"/>
      <pc:docMkLst>
        <pc:docMk/>
      </pc:docMkLst>
      <pc:sldChg chg="addSp delSp modSp">
        <pc:chgData name="VAN DELFT  Julien" userId="S::julien.van.delft@ulb.be::1764448b-530c-47f9-bf4d-fec7a2d49b98" providerId="AD" clId="Web-{1291134B-1F91-4FAC-AA69-EEF7FE02E0C1}" dt="2021-01-28T13:03:28.328" v="179" actId="1076"/>
        <pc:sldMkLst>
          <pc:docMk/>
          <pc:sldMk cId="3239959378" sldId="313"/>
        </pc:sldMkLst>
        <pc:spChg chg="add mod">
          <ac:chgData name="VAN DELFT  Julien" userId="S::julien.van.delft@ulb.be::1764448b-530c-47f9-bf4d-fec7a2d49b98" providerId="AD" clId="Web-{1291134B-1F91-4FAC-AA69-EEF7FE02E0C1}" dt="2021-01-28T13:01:57.561" v="127" actId="1076"/>
          <ac:spMkLst>
            <pc:docMk/>
            <pc:sldMk cId="3239959378" sldId="313"/>
            <ac:spMk id="20" creationId="{A4C2A81B-E1D1-4B82-A6DC-42437E42AD71}"/>
          </ac:spMkLst>
        </pc:spChg>
        <pc:spChg chg="del">
          <ac:chgData name="VAN DELFT  Julien" userId="S::julien.van.delft@ulb.be::1764448b-530c-47f9-bf4d-fec7a2d49b98" providerId="AD" clId="Web-{1291134B-1F91-4FAC-AA69-EEF7FE02E0C1}" dt="2021-01-28T13:01:53.030" v="125"/>
          <ac:spMkLst>
            <pc:docMk/>
            <pc:sldMk cId="3239959378" sldId="313"/>
            <ac:spMk id="23" creationId="{2ABF71CC-03F6-4A31-B072-2A559E8EEDE0}"/>
          </ac:spMkLst>
        </pc:spChg>
        <pc:spChg chg="del mod">
          <ac:chgData name="VAN DELFT  Julien" userId="S::julien.van.delft@ulb.be::1764448b-530c-47f9-bf4d-fec7a2d49b98" providerId="AD" clId="Web-{1291134B-1F91-4FAC-AA69-EEF7FE02E0C1}" dt="2021-01-28T13:03:07.671" v="176"/>
          <ac:spMkLst>
            <pc:docMk/>
            <pc:sldMk cId="3239959378" sldId="313"/>
            <ac:spMk id="24" creationId="{4151A603-DE12-4E6E-BCD9-E7F4FC853559}"/>
          </ac:spMkLst>
        </pc:spChg>
        <pc:spChg chg="del">
          <ac:chgData name="VAN DELFT  Julien" userId="S::julien.van.delft@ulb.be::1764448b-530c-47f9-bf4d-fec7a2d49b98" providerId="AD" clId="Web-{1291134B-1F91-4FAC-AA69-EEF7FE02E0C1}" dt="2021-01-28T13:02:45.843" v="166"/>
          <ac:spMkLst>
            <pc:docMk/>
            <pc:sldMk cId="3239959378" sldId="313"/>
            <ac:spMk id="25" creationId="{624760D5-2249-4C9C-B367-100A7EB2DF3F}"/>
          </ac:spMkLst>
        </pc:spChg>
        <pc:spChg chg="del">
          <ac:chgData name="VAN DELFT  Julien" userId="S::julien.van.delft@ulb.be::1764448b-530c-47f9-bf4d-fec7a2d49b98" providerId="AD" clId="Web-{1291134B-1F91-4FAC-AA69-EEF7FE02E0C1}" dt="2021-01-28T13:02:42.936" v="165"/>
          <ac:spMkLst>
            <pc:docMk/>
            <pc:sldMk cId="3239959378" sldId="313"/>
            <ac:spMk id="26" creationId="{17DDE26A-3A25-4B62-A5F4-EA8126EBD699}"/>
          </ac:spMkLst>
        </pc:spChg>
        <pc:spChg chg="mod">
          <ac:chgData name="VAN DELFT  Julien" userId="S::julien.van.delft@ulb.be::1764448b-530c-47f9-bf4d-fec7a2d49b98" providerId="AD" clId="Web-{1291134B-1F91-4FAC-AA69-EEF7FE02E0C1}" dt="2021-01-28T13:02:35.155" v="164" actId="1076"/>
          <ac:spMkLst>
            <pc:docMk/>
            <pc:sldMk cId="3239959378" sldId="313"/>
            <ac:spMk id="27" creationId="{CD7F579A-05C1-4303-924D-26B29EB6E5CA}"/>
          </ac:spMkLst>
        </pc:spChg>
        <pc:spChg chg="mod">
          <ac:chgData name="VAN DELFT  Julien" userId="S::julien.van.delft@ulb.be::1764448b-530c-47f9-bf4d-fec7a2d49b98" providerId="AD" clId="Web-{1291134B-1F91-4FAC-AA69-EEF7FE02E0C1}" dt="2021-01-28T13:02:12.592" v="136" actId="20577"/>
          <ac:spMkLst>
            <pc:docMk/>
            <pc:sldMk cId="3239959378" sldId="313"/>
            <ac:spMk id="28" creationId="{20B96712-5756-4BB0-9F19-9B66C38D57BB}"/>
          </ac:spMkLst>
        </pc:spChg>
        <pc:spChg chg="mod">
          <ac:chgData name="VAN DELFT  Julien" userId="S::julien.van.delft@ulb.be::1764448b-530c-47f9-bf4d-fec7a2d49b98" providerId="AD" clId="Web-{1291134B-1F91-4FAC-AA69-EEF7FE02E0C1}" dt="2021-01-28T13:01:20.279" v="80" actId="20577"/>
          <ac:spMkLst>
            <pc:docMk/>
            <pc:sldMk cId="3239959378" sldId="313"/>
            <ac:spMk id="29" creationId="{CA20A225-5433-4C98-B957-EC09BA77C549}"/>
          </ac:spMkLst>
        </pc:spChg>
        <pc:spChg chg="mod">
          <ac:chgData name="VAN DELFT  Julien" userId="S::julien.van.delft@ulb.be::1764448b-530c-47f9-bf4d-fec7a2d49b98" providerId="AD" clId="Web-{1291134B-1F91-4FAC-AA69-EEF7FE02E0C1}" dt="2021-01-28T13:01:49.998" v="124" actId="1076"/>
          <ac:spMkLst>
            <pc:docMk/>
            <pc:sldMk cId="3239959378" sldId="313"/>
            <ac:spMk id="30" creationId="{BDFD1941-D471-4414-809C-817BB225D485}"/>
          </ac:spMkLst>
        </pc:spChg>
        <pc:picChg chg="add mod">
          <ac:chgData name="VAN DELFT  Julien" userId="S::julien.van.delft@ulb.be::1764448b-530c-47f9-bf4d-fec7a2d49b98" providerId="AD" clId="Web-{1291134B-1F91-4FAC-AA69-EEF7FE02E0C1}" dt="2021-01-28T13:03:28.328" v="179" actId="1076"/>
          <ac:picMkLst>
            <pc:docMk/>
            <pc:sldMk cId="3239959378" sldId="313"/>
            <ac:picMk id="6" creationId="{CDA48193-77CB-4591-8666-17B9AC7F39E2}"/>
          </ac:picMkLst>
        </pc:picChg>
      </pc:sldChg>
      <pc:sldChg chg="modSp">
        <pc:chgData name="VAN DELFT  Julien" userId="S::julien.van.delft@ulb.be::1764448b-530c-47f9-bf4d-fec7a2d49b98" providerId="AD" clId="Web-{1291134B-1F91-4FAC-AA69-EEF7FE02E0C1}" dt="2021-01-28T13:04:13.109" v="185" actId="1076"/>
        <pc:sldMkLst>
          <pc:docMk/>
          <pc:sldMk cId="4189183919" sldId="315"/>
        </pc:sldMkLst>
        <pc:spChg chg="mod">
          <ac:chgData name="VAN DELFT  Julien" userId="S::julien.van.delft@ulb.be::1764448b-530c-47f9-bf4d-fec7a2d49b98" providerId="AD" clId="Web-{1291134B-1F91-4FAC-AA69-EEF7FE02E0C1}" dt="2021-01-28T13:04:11.328" v="184" actId="1076"/>
          <ac:spMkLst>
            <pc:docMk/>
            <pc:sldMk cId="4189183919" sldId="315"/>
            <ac:spMk id="8" creationId="{8EFB72EB-C94D-4832-82BC-81E313256F23}"/>
          </ac:spMkLst>
        </pc:spChg>
        <pc:picChg chg="mod">
          <ac:chgData name="VAN DELFT  Julien" userId="S::julien.van.delft@ulb.be::1764448b-530c-47f9-bf4d-fec7a2d49b98" providerId="AD" clId="Web-{1291134B-1F91-4FAC-AA69-EEF7FE02E0C1}" dt="2021-01-28T13:04:13.109" v="185" actId="1076"/>
          <ac:picMkLst>
            <pc:docMk/>
            <pc:sldMk cId="4189183919" sldId="315"/>
            <ac:picMk id="9" creationId="{F40E7B09-16B3-4390-8159-A172E9634549}"/>
          </ac:picMkLst>
        </pc:picChg>
      </pc:sldChg>
      <pc:sldChg chg="modSp">
        <pc:chgData name="VAN DELFT  Julien" userId="S::julien.van.delft@ulb.be::1764448b-530c-47f9-bf4d-fec7a2d49b98" providerId="AD" clId="Web-{1291134B-1F91-4FAC-AA69-EEF7FE02E0C1}" dt="2021-01-28T13:17:40.698" v="509" actId="20577"/>
        <pc:sldMkLst>
          <pc:docMk/>
          <pc:sldMk cId="1130277278" sldId="318"/>
        </pc:sldMkLst>
        <pc:spChg chg="mod">
          <ac:chgData name="VAN DELFT  Julien" userId="S::julien.van.delft@ulb.be::1764448b-530c-47f9-bf4d-fec7a2d49b98" providerId="AD" clId="Web-{1291134B-1F91-4FAC-AA69-EEF7FE02E0C1}" dt="2021-01-28T13:17:40.698" v="509" actId="20577"/>
          <ac:spMkLst>
            <pc:docMk/>
            <pc:sldMk cId="1130277278" sldId="318"/>
            <ac:spMk id="3" creationId="{9CA7EF99-E67C-421A-82DE-EC0CB454041D}"/>
          </ac:spMkLst>
        </pc:spChg>
      </pc:sldChg>
      <pc:sldChg chg="modSp">
        <pc:chgData name="VAN DELFT  Julien" userId="S::julien.van.delft@ulb.be::1764448b-530c-47f9-bf4d-fec7a2d49b98" providerId="AD" clId="Web-{1291134B-1F91-4FAC-AA69-EEF7FE02E0C1}" dt="2021-01-28T13:10:20.068" v="245" actId="20577"/>
        <pc:sldMkLst>
          <pc:docMk/>
          <pc:sldMk cId="1533866146" sldId="334"/>
        </pc:sldMkLst>
        <pc:spChg chg="mod">
          <ac:chgData name="VAN DELFT  Julien" userId="S::julien.van.delft@ulb.be::1764448b-530c-47f9-bf4d-fec7a2d49b98" providerId="AD" clId="Web-{1291134B-1F91-4FAC-AA69-EEF7FE02E0C1}" dt="2021-01-28T13:10:20.068" v="245" actId="20577"/>
          <ac:spMkLst>
            <pc:docMk/>
            <pc:sldMk cId="1533866146" sldId="334"/>
            <ac:spMk id="9" creationId="{23D5BEBE-6735-42A3-B7BE-CDA04DF7E264}"/>
          </ac:spMkLst>
        </pc:spChg>
      </pc:sldChg>
      <pc:sldChg chg="modSp">
        <pc:chgData name="VAN DELFT  Julien" userId="S::julien.van.delft@ulb.be::1764448b-530c-47f9-bf4d-fec7a2d49b98" providerId="AD" clId="Web-{1291134B-1F91-4FAC-AA69-EEF7FE02E0C1}" dt="2021-01-28T13:19:29.200" v="520" actId="20577"/>
        <pc:sldMkLst>
          <pc:docMk/>
          <pc:sldMk cId="1847673133" sldId="335"/>
        </pc:sldMkLst>
        <pc:spChg chg="mod">
          <ac:chgData name="VAN DELFT  Julien" userId="S::julien.van.delft@ulb.be::1764448b-530c-47f9-bf4d-fec7a2d49b98" providerId="AD" clId="Web-{1291134B-1F91-4FAC-AA69-EEF7FE02E0C1}" dt="2021-01-28T13:17:54.042" v="511" actId="1076"/>
          <ac:spMkLst>
            <pc:docMk/>
            <pc:sldMk cId="1847673133" sldId="335"/>
            <ac:spMk id="3" creationId="{E6B5C860-C1EB-489C-AEDF-228538D3FE66}"/>
          </ac:spMkLst>
        </pc:spChg>
        <pc:spChg chg="mod">
          <ac:chgData name="VAN DELFT  Julien" userId="S::julien.van.delft@ulb.be::1764448b-530c-47f9-bf4d-fec7a2d49b98" providerId="AD" clId="Web-{1291134B-1F91-4FAC-AA69-EEF7FE02E0C1}" dt="2021-01-28T13:19:29.200" v="520" actId="20577"/>
          <ac:spMkLst>
            <pc:docMk/>
            <pc:sldMk cId="1847673133" sldId="335"/>
            <ac:spMk id="7" creationId="{914912FA-90D3-49F6-B5C7-CC2E13DBF61F}"/>
          </ac:spMkLst>
        </pc:spChg>
      </pc:sldChg>
      <pc:sldChg chg="modSp">
        <pc:chgData name="VAN DELFT  Julien" userId="S::julien.van.delft@ulb.be::1764448b-530c-47f9-bf4d-fec7a2d49b98" providerId="AD" clId="Web-{1291134B-1F91-4FAC-AA69-EEF7FE02E0C1}" dt="2021-01-28T13:10:41.005" v="281" actId="20577"/>
        <pc:sldMkLst>
          <pc:docMk/>
          <pc:sldMk cId="3496252668" sldId="336"/>
        </pc:sldMkLst>
        <pc:spChg chg="mod">
          <ac:chgData name="VAN DELFT  Julien" userId="S::julien.van.delft@ulb.be::1764448b-530c-47f9-bf4d-fec7a2d49b98" providerId="AD" clId="Web-{1291134B-1F91-4FAC-AA69-EEF7FE02E0C1}" dt="2021-01-28T13:10:41.005" v="281" actId="20577"/>
          <ac:spMkLst>
            <pc:docMk/>
            <pc:sldMk cId="3496252668" sldId="336"/>
            <ac:spMk id="9" creationId="{23D5BEBE-6735-42A3-B7BE-CDA04DF7E264}"/>
          </ac:spMkLst>
        </pc:spChg>
      </pc:sldChg>
      <pc:sldChg chg="modSp">
        <pc:chgData name="VAN DELFT  Julien" userId="S::julien.van.delft@ulb.be::1764448b-530c-47f9-bf4d-fec7a2d49b98" providerId="AD" clId="Web-{1291134B-1F91-4FAC-AA69-EEF7FE02E0C1}" dt="2021-01-28T13:13:40.242" v="382" actId="20577"/>
        <pc:sldMkLst>
          <pc:docMk/>
          <pc:sldMk cId="3212070926" sldId="337"/>
        </pc:sldMkLst>
        <pc:spChg chg="mod">
          <ac:chgData name="VAN DELFT  Julien" userId="S::julien.van.delft@ulb.be::1764448b-530c-47f9-bf4d-fec7a2d49b98" providerId="AD" clId="Web-{1291134B-1F91-4FAC-AA69-EEF7FE02E0C1}" dt="2021-01-28T13:13:40.242" v="382" actId="20577"/>
          <ac:spMkLst>
            <pc:docMk/>
            <pc:sldMk cId="3212070926" sldId="337"/>
            <ac:spMk id="9" creationId="{23D5BEBE-6735-42A3-B7BE-CDA04DF7E264}"/>
          </ac:spMkLst>
        </pc:spChg>
      </pc:sldChg>
      <pc:sldChg chg="modSp del">
        <pc:chgData name="VAN DELFT  Julien" userId="S::julien.van.delft@ulb.be::1764448b-530c-47f9-bf4d-fec7a2d49b98" providerId="AD" clId="Web-{1291134B-1F91-4FAC-AA69-EEF7FE02E0C1}" dt="2021-01-28T13:13:31.617" v="373"/>
        <pc:sldMkLst>
          <pc:docMk/>
          <pc:sldMk cId="2399432487" sldId="338"/>
        </pc:sldMkLst>
        <pc:spChg chg="mod">
          <ac:chgData name="VAN DELFT  Julien" userId="S::julien.van.delft@ulb.be::1764448b-530c-47f9-bf4d-fec7a2d49b98" providerId="AD" clId="Web-{1291134B-1F91-4FAC-AA69-EEF7FE02E0C1}" dt="2021-01-28T13:13:03.351" v="366" actId="20577"/>
          <ac:spMkLst>
            <pc:docMk/>
            <pc:sldMk cId="2399432487" sldId="338"/>
            <ac:spMk id="9" creationId="{23D5BEBE-6735-42A3-B7BE-CDA04DF7E264}"/>
          </ac:spMkLst>
        </pc:spChg>
      </pc:sldChg>
      <pc:sldChg chg="addSp modSp">
        <pc:chgData name="VAN DELFT  Julien" userId="S::julien.van.delft@ulb.be::1764448b-530c-47f9-bf4d-fec7a2d49b98" providerId="AD" clId="Web-{1291134B-1F91-4FAC-AA69-EEF7FE02E0C1}" dt="2021-01-28T13:20:56.530" v="578" actId="1076"/>
        <pc:sldMkLst>
          <pc:docMk/>
          <pc:sldMk cId="3948297676" sldId="341"/>
        </pc:sldMkLst>
        <pc:spChg chg="add mod">
          <ac:chgData name="VAN DELFT  Julien" userId="S::julien.van.delft@ulb.be::1764448b-530c-47f9-bf4d-fec7a2d49b98" providerId="AD" clId="Web-{1291134B-1F91-4FAC-AA69-EEF7FE02E0C1}" dt="2021-01-28T13:20:56.530" v="578" actId="1076"/>
          <ac:spMkLst>
            <pc:docMk/>
            <pc:sldMk cId="3948297676" sldId="341"/>
            <ac:spMk id="14" creationId="{AB4D674D-B45E-4A2D-A8B0-374353ED750E}"/>
          </ac:spMkLst>
        </pc:spChg>
      </pc:sldChg>
      <pc:sldChg chg="modSp">
        <pc:chgData name="VAN DELFT  Julien" userId="S::julien.van.delft@ulb.be::1764448b-530c-47f9-bf4d-fec7a2d49b98" providerId="AD" clId="Web-{1291134B-1F91-4FAC-AA69-EEF7FE02E0C1}" dt="2021-01-28T13:16:17.010" v="486" actId="20577"/>
        <pc:sldMkLst>
          <pc:docMk/>
          <pc:sldMk cId="3663096458" sldId="342"/>
        </pc:sldMkLst>
        <pc:spChg chg="mod">
          <ac:chgData name="VAN DELFT  Julien" userId="S::julien.van.delft@ulb.be::1764448b-530c-47f9-bf4d-fec7a2d49b98" providerId="AD" clId="Web-{1291134B-1F91-4FAC-AA69-EEF7FE02E0C1}" dt="2021-01-28T13:16:17.010" v="486" actId="20577"/>
          <ac:spMkLst>
            <pc:docMk/>
            <pc:sldMk cId="3663096458" sldId="342"/>
            <ac:spMk id="9" creationId="{23D5BEBE-6735-42A3-B7BE-CDA04DF7E264}"/>
          </ac:spMkLst>
        </pc:spChg>
      </pc:sldChg>
      <pc:sldChg chg="modSp ord">
        <pc:chgData name="VAN DELFT  Julien" userId="S::julien.van.delft@ulb.be::1764448b-530c-47f9-bf4d-fec7a2d49b98" providerId="AD" clId="Web-{1291134B-1F91-4FAC-AA69-EEF7FE02E0C1}" dt="2021-01-28T13:13:07.882" v="369" actId="20577"/>
        <pc:sldMkLst>
          <pc:docMk/>
          <pc:sldMk cId="3075938562" sldId="343"/>
        </pc:sldMkLst>
        <pc:spChg chg="mod">
          <ac:chgData name="VAN DELFT  Julien" userId="S::julien.van.delft@ulb.be::1764448b-530c-47f9-bf4d-fec7a2d49b98" providerId="AD" clId="Web-{1291134B-1F91-4FAC-AA69-EEF7FE02E0C1}" dt="2021-01-28T13:13:07.882" v="369" actId="20577"/>
          <ac:spMkLst>
            <pc:docMk/>
            <pc:sldMk cId="3075938562" sldId="343"/>
            <ac:spMk id="9" creationId="{23D5BEBE-6735-42A3-B7BE-CDA04DF7E264}"/>
          </ac:spMkLst>
        </pc:spChg>
      </pc:sldChg>
      <pc:sldChg chg="addSp modSp">
        <pc:chgData name="VAN DELFT  Julien" userId="S::julien.van.delft@ulb.be::1764448b-530c-47f9-bf4d-fec7a2d49b98" providerId="AD" clId="Web-{1291134B-1F91-4FAC-AA69-EEF7FE02E0C1}" dt="2021-01-28T13:22:44.218" v="663" actId="1076"/>
        <pc:sldMkLst>
          <pc:docMk/>
          <pc:sldMk cId="1370897325" sldId="345"/>
        </pc:sldMkLst>
        <pc:spChg chg="mod">
          <ac:chgData name="VAN DELFT  Julien" userId="S::julien.van.delft@ulb.be::1764448b-530c-47f9-bf4d-fec7a2d49b98" providerId="AD" clId="Web-{1291134B-1F91-4FAC-AA69-EEF7FE02E0C1}" dt="2021-01-28T13:21:31.123" v="580" actId="1076"/>
          <ac:spMkLst>
            <pc:docMk/>
            <pc:sldMk cId="1370897325" sldId="345"/>
            <ac:spMk id="4" creationId="{20AA75BC-4CE1-4760-8B45-8398365036E4}"/>
          </ac:spMkLst>
        </pc:spChg>
        <pc:spChg chg="add mod">
          <ac:chgData name="VAN DELFT  Julien" userId="S::julien.van.delft@ulb.be::1764448b-530c-47f9-bf4d-fec7a2d49b98" providerId="AD" clId="Web-{1291134B-1F91-4FAC-AA69-EEF7FE02E0C1}" dt="2021-01-28T13:22:17.515" v="658" actId="20577"/>
          <ac:spMkLst>
            <pc:docMk/>
            <pc:sldMk cId="1370897325" sldId="345"/>
            <ac:spMk id="5" creationId="{5137961C-A2E4-4973-B02F-383722E70D2C}"/>
          </ac:spMkLst>
        </pc:spChg>
        <pc:spChg chg="add mod">
          <ac:chgData name="VAN DELFT  Julien" userId="S::julien.van.delft@ulb.be::1764448b-530c-47f9-bf4d-fec7a2d49b98" providerId="AD" clId="Web-{1291134B-1F91-4FAC-AA69-EEF7FE02E0C1}" dt="2021-01-28T13:22:44.218" v="663" actId="1076"/>
          <ac:spMkLst>
            <pc:docMk/>
            <pc:sldMk cId="1370897325" sldId="345"/>
            <ac:spMk id="6" creationId="{273DE499-30C1-4200-AAF4-EFDB1EB000F8}"/>
          </ac:spMkLst>
        </pc:spChg>
        <pc:spChg chg="mod">
          <ac:chgData name="VAN DELFT  Julien" userId="S::julien.van.delft@ulb.be::1764448b-530c-47f9-bf4d-fec7a2d49b98" providerId="AD" clId="Web-{1291134B-1F91-4FAC-AA69-EEF7FE02E0C1}" dt="2021-01-28T13:21:33.748" v="581" actId="1076"/>
          <ac:spMkLst>
            <pc:docMk/>
            <pc:sldMk cId="1370897325" sldId="345"/>
            <ac:spMk id="9" creationId="{7E35EDFA-2485-49D6-8A6A-A9E3D0EB6855}"/>
          </ac:spMkLst>
        </pc:spChg>
      </pc:sldChg>
      <pc:sldChg chg="addSp delSp modSp">
        <pc:chgData name="VAN DELFT  Julien" userId="S::julien.van.delft@ulb.be::1764448b-530c-47f9-bf4d-fec7a2d49b98" providerId="AD" clId="Web-{1291134B-1F91-4FAC-AA69-EEF7FE02E0C1}" dt="2021-01-28T13:28:54.192" v="710"/>
        <pc:sldMkLst>
          <pc:docMk/>
          <pc:sldMk cId="831202245" sldId="348"/>
        </pc:sldMkLst>
        <pc:spChg chg="mod">
          <ac:chgData name="VAN DELFT  Julien" userId="S::julien.van.delft@ulb.be::1764448b-530c-47f9-bf4d-fec7a2d49b98" providerId="AD" clId="Web-{1291134B-1F91-4FAC-AA69-EEF7FE02E0C1}" dt="2021-01-28T13:27:32.081" v="700" actId="20577"/>
          <ac:spMkLst>
            <pc:docMk/>
            <pc:sldMk cId="831202245" sldId="348"/>
            <ac:spMk id="2" creationId="{82C66280-E62E-43B3-9B9A-2FC4D8285754}"/>
          </ac:spMkLst>
        </pc:spChg>
        <pc:picChg chg="del">
          <ac:chgData name="VAN DELFT  Julien" userId="S::julien.van.delft@ulb.be::1764448b-530c-47f9-bf4d-fec7a2d49b98" providerId="AD" clId="Web-{1291134B-1F91-4FAC-AA69-EEF7FE02E0C1}" dt="2021-01-28T13:27:04.347" v="689"/>
          <ac:picMkLst>
            <pc:docMk/>
            <pc:sldMk cId="831202245" sldId="348"/>
            <ac:picMk id="4" creationId="{24337124-9345-40E8-A5DB-8E294BEC0A01}"/>
          </ac:picMkLst>
        </pc:picChg>
        <pc:picChg chg="add mod modCrop">
          <ac:chgData name="VAN DELFT  Julien" userId="S::julien.van.delft@ulb.be::1764448b-530c-47f9-bf4d-fec7a2d49b98" providerId="AD" clId="Web-{1291134B-1F91-4FAC-AA69-EEF7FE02E0C1}" dt="2021-01-28T13:28:54.192" v="710"/>
          <ac:picMkLst>
            <pc:docMk/>
            <pc:sldMk cId="831202245" sldId="348"/>
            <ac:picMk id="5" creationId="{DCBD444F-6ADB-4C9B-9BE6-2FD501CCCA20}"/>
          </ac:picMkLst>
        </pc:picChg>
        <pc:picChg chg="add mod">
          <ac:chgData name="VAN DELFT  Julien" userId="S::julien.van.delft@ulb.be::1764448b-530c-47f9-bf4d-fec7a2d49b98" providerId="AD" clId="Web-{1291134B-1F91-4FAC-AA69-EEF7FE02E0C1}" dt="2021-01-28T13:28:01.316" v="707" actId="1076"/>
          <ac:picMkLst>
            <pc:docMk/>
            <pc:sldMk cId="831202245" sldId="348"/>
            <ac:picMk id="6" creationId="{5AEC41EF-11FC-4EF0-B190-42C98CA103EA}"/>
          </ac:picMkLst>
        </pc:picChg>
      </pc:sldChg>
      <pc:sldChg chg="addSp modSp">
        <pc:chgData name="VAN DELFT  Julien" userId="S::julien.van.delft@ulb.be::1764448b-530c-47f9-bf4d-fec7a2d49b98" providerId="AD" clId="Web-{1291134B-1F91-4FAC-AA69-EEF7FE02E0C1}" dt="2021-01-28T13:24:39.438" v="688" actId="20577"/>
        <pc:sldMkLst>
          <pc:docMk/>
          <pc:sldMk cId="1655874629" sldId="349"/>
        </pc:sldMkLst>
        <pc:spChg chg="mod">
          <ac:chgData name="VAN DELFT  Julien" userId="S::julien.van.delft@ulb.be::1764448b-530c-47f9-bf4d-fec7a2d49b98" providerId="AD" clId="Web-{1291134B-1F91-4FAC-AA69-EEF7FE02E0C1}" dt="2021-01-28T13:24:08.844" v="671" actId="1076"/>
          <ac:spMkLst>
            <pc:docMk/>
            <pc:sldMk cId="1655874629" sldId="349"/>
            <ac:spMk id="4" creationId="{139C4A7C-0C70-4398-A7BF-FBE29BE37180}"/>
          </ac:spMkLst>
        </pc:spChg>
        <pc:spChg chg="add mod">
          <ac:chgData name="VAN DELFT  Julien" userId="S::julien.van.delft@ulb.be::1764448b-530c-47f9-bf4d-fec7a2d49b98" providerId="AD" clId="Web-{1291134B-1F91-4FAC-AA69-EEF7FE02E0C1}" dt="2021-01-28T13:24:39.438" v="688" actId="20577"/>
          <ac:spMkLst>
            <pc:docMk/>
            <pc:sldMk cId="1655874629" sldId="349"/>
            <ac:spMk id="6" creationId="{17D2A852-DCC7-4B6C-AAEB-BCFCE1582789}"/>
          </ac:spMkLst>
        </pc:spChg>
        <pc:picChg chg="mod">
          <ac:chgData name="VAN DELFT  Julien" userId="S::julien.van.delft@ulb.be::1764448b-530c-47f9-bf4d-fec7a2d49b98" providerId="AD" clId="Web-{1291134B-1F91-4FAC-AA69-EEF7FE02E0C1}" dt="2021-01-28T13:24:04.610" v="670" actId="1076"/>
          <ac:picMkLst>
            <pc:docMk/>
            <pc:sldMk cId="1655874629" sldId="349"/>
            <ac:picMk id="5" creationId="{34FBAA6D-0BD6-448A-82EA-737D79E88446}"/>
          </ac:picMkLst>
        </pc:picChg>
      </pc:sldChg>
      <pc:sldChg chg="modSp ord">
        <pc:chgData name="VAN DELFT  Julien" userId="S::julien.van.delft@ulb.be::1764448b-530c-47f9-bf4d-fec7a2d49b98" providerId="AD" clId="Web-{1291134B-1F91-4FAC-AA69-EEF7FE02E0C1}" dt="2021-01-28T12:49:42.129" v="9" actId="20577"/>
        <pc:sldMkLst>
          <pc:docMk/>
          <pc:sldMk cId="649442132" sldId="353"/>
        </pc:sldMkLst>
        <pc:spChg chg="mod">
          <ac:chgData name="VAN DELFT  Julien" userId="S::julien.van.delft@ulb.be::1764448b-530c-47f9-bf4d-fec7a2d49b98" providerId="AD" clId="Web-{1291134B-1F91-4FAC-AA69-EEF7FE02E0C1}" dt="2021-01-28T12:49:42.129" v="9" actId="20577"/>
          <ac:spMkLst>
            <pc:docMk/>
            <pc:sldMk cId="649442132" sldId="353"/>
            <ac:spMk id="10" creationId="{25614B2D-D625-4088-BA15-7BF739884F27}"/>
          </ac:spMkLst>
        </pc:spChg>
        <pc:graphicFrameChg chg="mod modGraphic">
          <ac:chgData name="VAN DELFT  Julien" userId="S::julien.van.delft@ulb.be::1764448b-530c-47f9-bf4d-fec7a2d49b98" providerId="AD" clId="Web-{1291134B-1F91-4FAC-AA69-EEF7FE02E0C1}" dt="2021-01-28T12:49:18.254" v="6"/>
          <ac:graphicFrameMkLst>
            <pc:docMk/>
            <pc:sldMk cId="649442132" sldId="353"/>
            <ac:graphicFrameMk id="7" creationId="{50F81779-E797-45DF-BCED-6B0A6495DD1A}"/>
          </ac:graphicFrameMkLst>
        </pc:graphicFrameChg>
      </pc:sldChg>
      <pc:sldChg chg="delSp modSp ord">
        <pc:chgData name="VAN DELFT  Julien" userId="S::julien.van.delft@ulb.be::1764448b-530c-47f9-bf4d-fec7a2d49b98" providerId="AD" clId="Web-{1291134B-1F91-4FAC-AA69-EEF7FE02E0C1}" dt="2021-01-28T13:03:54.062" v="180" actId="20577"/>
        <pc:sldMkLst>
          <pc:docMk/>
          <pc:sldMk cId="3720206610" sldId="354"/>
        </pc:sldMkLst>
        <pc:spChg chg="mod">
          <ac:chgData name="VAN DELFT  Julien" userId="S::julien.van.delft@ulb.be::1764448b-530c-47f9-bf4d-fec7a2d49b98" providerId="AD" clId="Web-{1291134B-1F91-4FAC-AA69-EEF7FE02E0C1}" dt="2021-01-28T12:50:54.880" v="19" actId="1076"/>
          <ac:spMkLst>
            <pc:docMk/>
            <pc:sldMk cId="3720206610" sldId="354"/>
            <ac:spMk id="2" creationId="{CF203DC0-1154-4A81-9D1A-F2717833F95A}"/>
          </ac:spMkLst>
        </pc:spChg>
        <pc:spChg chg="mod">
          <ac:chgData name="VAN DELFT  Julien" userId="S::julien.van.delft@ulb.be::1764448b-530c-47f9-bf4d-fec7a2d49b98" providerId="AD" clId="Web-{1291134B-1F91-4FAC-AA69-EEF7FE02E0C1}" dt="2021-01-28T13:03:54.062" v="180" actId="20577"/>
          <ac:spMkLst>
            <pc:docMk/>
            <pc:sldMk cId="3720206610" sldId="354"/>
            <ac:spMk id="27" creationId="{966A4263-293A-4A96-BAB6-F2482936B7A0}"/>
          </ac:spMkLst>
        </pc:spChg>
        <pc:picChg chg="del">
          <ac:chgData name="VAN DELFT  Julien" userId="S::julien.van.delft@ulb.be::1764448b-530c-47f9-bf4d-fec7a2d49b98" providerId="AD" clId="Web-{1291134B-1F91-4FAC-AA69-EEF7FE02E0C1}" dt="2021-01-28T12:50:40.536" v="10"/>
          <ac:picMkLst>
            <pc:docMk/>
            <pc:sldMk cId="3720206610" sldId="354"/>
            <ac:picMk id="5" creationId="{EC65E316-C805-4C4A-B373-7DF0C03A0CFE}"/>
          </ac:picMkLst>
        </pc:picChg>
      </pc:sldChg>
    </pc:docChg>
  </pc:docChgLst>
  <pc:docChgLst>
    <pc:chgData name="PLETSER  Tigran" userId="S::tigran.pletser@ulb.be::a407cba7-1f2d-4a75-b9bf-cecfd4631a56" providerId="AD" clId="Web-{BB08DF7D-6110-442E-8D51-7AFDAC8E62A6}"/>
    <pc:docChg chg="addSld modSld">
      <pc:chgData name="PLETSER  Tigran" userId="S::tigran.pletser@ulb.be::a407cba7-1f2d-4a75-b9bf-cecfd4631a56" providerId="AD" clId="Web-{BB08DF7D-6110-442E-8D51-7AFDAC8E62A6}" dt="2020-11-22T14:00:50.478" v="1" actId="1076"/>
      <pc:docMkLst>
        <pc:docMk/>
      </pc:docMkLst>
      <pc:sldChg chg="modSp add">
        <pc:chgData name="PLETSER  Tigran" userId="S::tigran.pletser@ulb.be::a407cba7-1f2d-4a75-b9bf-cecfd4631a56" providerId="AD" clId="Web-{BB08DF7D-6110-442E-8D51-7AFDAC8E62A6}" dt="2020-11-22T14:00:50.478" v="1" actId="1076"/>
        <pc:sldMkLst>
          <pc:docMk/>
          <pc:sldMk cId="1574513688" sldId="320"/>
        </pc:sldMkLst>
        <pc:graphicFrameChg chg="mod">
          <ac:chgData name="PLETSER  Tigran" userId="S::tigran.pletser@ulb.be::a407cba7-1f2d-4a75-b9bf-cecfd4631a56" providerId="AD" clId="Web-{BB08DF7D-6110-442E-8D51-7AFDAC8E62A6}" dt="2020-11-22T14:00:50.478" v="1" actId="1076"/>
          <ac:graphicFrameMkLst>
            <pc:docMk/>
            <pc:sldMk cId="1574513688" sldId="320"/>
            <ac:graphicFrameMk id="11" creationId="{612450F7-00A9-48FA-B4D8-EF820028AEAD}"/>
          </ac:graphicFrameMkLst>
        </pc:graphicFrameChg>
      </pc:sldChg>
    </pc:docChg>
  </pc:docChgLst>
  <pc:docChgLst>
    <pc:chgData name="VAN DELFT  Julien" userId="S::julien.van.delft@ulb.be::1764448b-530c-47f9-bf4d-fec7a2d49b98" providerId="AD" clId="Web-{93598868-A167-49A6-85BF-20CCBDBA21F5}"/>
    <pc:docChg chg="modSld">
      <pc:chgData name="VAN DELFT  Julien" userId="S::julien.van.delft@ulb.be::1764448b-530c-47f9-bf4d-fec7a2d49b98" providerId="AD" clId="Web-{93598868-A167-49A6-85BF-20CCBDBA21F5}" dt="2020-12-06T15:38:47.915" v="30" actId="1076"/>
      <pc:docMkLst>
        <pc:docMk/>
      </pc:docMkLst>
      <pc:sldChg chg="modSp">
        <pc:chgData name="VAN DELFT  Julien" userId="S::julien.van.delft@ulb.be::1764448b-530c-47f9-bf4d-fec7a2d49b98" providerId="AD" clId="Web-{93598868-A167-49A6-85BF-20CCBDBA21F5}" dt="2020-12-06T15:38:47.915" v="30" actId="1076"/>
        <pc:sldMkLst>
          <pc:docMk/>
          <pc:sldMk cId="3497156641" sldId="319"/>
        </pc:sldMkLst>
        <pc:spChg chg="mod">
          <ac:chgData name="VAN DELFT  Julien" userId="S::julien.van.delft@ulb.be::1764448b-530c-47f9-bf4d-fec7a2d49b98" providerId="AD" clId="Web-{93598868-A167-49A6-85BF-20CCBDBA21F5}" dt="2020-12-06T15:38:44.915" v="29" actId="1076"/>
          <ac:spMkLst>
            <pc:docMk/>
            <pc:sldMk cId="3497156641" sldId="319"/>
            <ac:spMk id="2" creationId="{C0321996-6C18-4EA0-89D8-123714019206}"/>
          </ac:spMkLst>
        </pc:spChg>
        <pc:graphicFrameChg chg="mod modGraphic">
          <ac:chgData name="VAN DELFT  Julien" userId="S::julien.van.delft@ulb.be::1764448b-530c-47f9-bf4d-fec7a2d49b98" providerId="AD" clId="Web-{93598868-A167-49A6-85BF-20CCBDBA21F5}" dt="2020-12-06T15:38:47.915" v="30" actId="1076"/>
          <ac:graphicFrameMkLst>
            <pc:docMk/>
            <pc:sldMk cId="3497156641" sldId="319"/>
            <ac:graphicFrameMk id="5" creationId="{0DF12336-5E04-4581-8411-B6CC6910F20F}"/>
          </ac:graphicFrameMkLst>
        </pc:graphicFrameChg>
      </pc:sldChg>
    </pc:docChg>
  </pc:docChgLst>
  <pc:docChgLst>
    <pc:chgData name="PLETSER  Tigran" userId="S::tigran.pletser@ulb.be::a407cba7-1f2d-4a75-b9bf-cecfd4631a56" providerId="AD" clId="Web-{43362AA5-4557-44AD-81B5-BAC2AFAE6704}"/>
    <pc:docChg chg="modSld sldOrd">
      <pc:chgData name="PLETSER  Tigran" userId="S::tigran.pletser@ulb.be::a407cba7-1f2d-4a75-b9bf-cecfd4631a56" providerId="AD" clId="Web-{43362AA5-4557-44AD-81B5-BAC2AFAE6704}" dt="2021-01-29T13:42:25.309" v="84"/>
      <pc:docMkLst>
        <pc:docMk/>
      </pc:docMkLst>
      <pc:sldChg chg="addSp delSp modSp">
        <pc:chgData name="PLETSER  Tigran" userId="S::tigran.pletser@ulb.be::a407cba7-1f2d-4a75-b9bf-cecfd4631a56" providerId="AD" clId="Web-{43362AA5-4557-44AD-81B5-BAC2AFAE6704}" dt="2021-01-29T13:05:46.591" v="16" actId="1076"/>
        <pc:sldMkLst>
          <pc:docMk/>
          <pc:sldMk cId="831379460" sldId="317"/>
        </pc:sldMkLst>
        <pc:picChg chg="del">
          <ac:chgData name="PLETSER  Tigran" userId="S::tigran.pletser@ulb.be::a407cba7-1f2d-4a75-b9bf-cecfd4631a56" providerId="AD" clId="Web-{43362AA5-4557-44AD-81B5-BAC2AFAE6704}" dt="2021-01-29T13:03:27.886" v="5"/>
          <ac:picMkLst>
            <pc:docMk/>
            <pc:sldMk cId="831379460" sldId="317"/>
            <ac:picMk id="5" creationId="{38CF05DD-3145-44A5-8025-07919297DA01}"/>
          </ac:picMkLst>
        </pc:picChg>
        <pc:picChg chg="add del mod">
          <ac:chgData name="PLETSER  Tigran" userId="S::tigran.pletser@ulb.be::a407cba7-1f2d-4a75-b9bf-cecfd4631a56" providerId="AD" clId="Web-{43362AA5-4557-44AD-81B5-BAC2AFAE6704}" dt="2021-01-29T13:05:33.935" v="10"/>
          <ac:picMkLst>
            <pc:docMk/>
            <pc:sldMk cId="831379460" sldId="317"/>
            <ac:picMk id="7" creationId="{3CE14486-9959-47F4-B444-ED8F7781CB6C}"/>
          </ac:picMkLst>
        </pc:picChg>
        <pc:picChg chg="add mod">
          <ac:chgData name="PLETSER  Tigran" userId="S::tigran.pletser@ulb.be::a407cba7-1f2d-4a75-b9bf-cecfd4631a56" providerId="AD" clId="Web-{43362AA5-4557-44AD-81B5-BAC2AFAE6704}" dt="2021-01-29T13:05:46.591" v="16" actId="1076"/>
          <ac:picMkLst>
            <pc:docMk/>
            <pc:sldMk cId="831379460" sldId="317"/>
            <ac:picMk id="8" creationId="{255BE234-1789-4F8E-9ABD-4A10AA01286D}"/>
          </ac:picMkLst>
        </pc:picChg>
      </pc:sldChg>
      <pc:sldChg chg="addSp delSp modSp">
        <pc:chgData name="PLETSER  Tigran" userId="S::tigran.pletser@ulb.be::a407cba7-1f2d-4a75-b9bf-cecfd4631a56" providerId="AD" clId="Web-{43362AA5-4557-44AD-81B5-BAC2AFAE6704}" dt="2021-01-29T13:16:46.257" v="30" actId="1076"/>
        <pc:sldMkLst>
          <pc:docMk/>
          <pc:sldMk cId="3543871104" sldId="344"/>
        </pc:sldMkLst>
        <pc:spChg chg="mod">
          <ac:chgData name="PLETSER  Tigran" userId="S::tigran.pletser@ulb.be::a407cba7-1f2d-4a75-b9bf-cecfd4631a56" providerId="AD" clId="Web-{43362AA5-4557-44AD-81B5-BAC2AFAE6704}" dt="2021-01-29T13:16:46.257" v="30" actId="1076"/>
          <ac:spMkLst>
            <pc:docMk/>
            <pc:sldMk cId="3543871104" sldId="344"/>
            <ac:spMk id="7" creationId="{F91D854F-E770-4502-BEF1-B547B6E8318D}"/>
          </ac:spMkLst>
        </pc:spChg>
        <pc:picChg chg="del">
          <ac:chgData name="PLETSER  Tigran" userId="S::tigran.pletser@ulb.be::a407cba7-1f2d-4a75-b9bf-cecfd4631a56" providerId="AD" clId="Web-{43362AA5-4557-44AD-81B5-BAC2AFAE6704}" dt="2021-01-29T13:02:40.620" v="0"/>
          <ac:picMkLst>
            <pc:docMk/>
            <pc:sldMk cId="3543871104" sldId="344"/>
            <ac:picMk id="5" creationId="{A7F53A69-B8A8-495C-AD2E-A43B2F182CD2}"/>
          </ac:picMkLst>
        </pc:picChg>
        <pc:picChg chg="add mod">
          <ac:chgData name="PLETSER  Tigran" userId="S::tigran.pletser@ulb.be::a407cba7-1f2d-4a75-b9bf-cecfd4631a56" providerId="AD" clId="Web-{43362AA5-4557-44AD-81B5-BAC2AFAE6704}" dt="2021-01-29T13:16:42.006" v="29" actId="1076"/>
          <ac:picMkLst>
            <pc:docMk/>
            <pc:sldMk cId="3543871104" sldId="344"/>
            <ac:picMk id="6" creationId="{0AD4C11A-879F-4DAA-9E58-A432EC7529AF}"/>
          </ac:picMkLst>
        </pc:picChg>
      </pc:sldChg>
      <pc:sldChg chg="ord">
        <pc:chgData name="PLETSER  Tigran" userId="S::tigran.pletser@ulb.be::a407cba7-1f2d-4a75-b9bf-cecfd4631a56" providerId="AD" clId="Web-{43362AA5-4557-44AD-81B5-BAC2AFAE6704}" dt="2021-01-29T13:08:16.874" v="28"/>
        <pc:sldMkLst>
          <pc:docMk/>
          <pc:sldMk cId="2845685371" sldId="347"/>
        </pc:sldMkLst>
      </pc:sldChg>
      <pc:sldChg chg="modSp">
        <pc:chgData name="PLETSER  Tigran" userId="S::tigran.pletser@ulb.be::a407cba7-1f2d-4a75-b9bf-cecfd4631a56" providerId="AD" clId="Web-{43362AA5-4557-44AD-81B5-BAC2AFAE6704}" dt="2021-01-29T13:35:14.131" v="67" actId="20577"/>
        <pc:sldMkLst>
          <pc:docMk/>
          <pc:sldMk cId="3777795193" sldId="351"/>
        </pc:sldMkLst>
        <pc:spChg chg="mod">
          <ac:chgData name="PLETSER  Tigran" userId="S::tigran.pletser@ulb.be::a407cba7-1f2d-4a75-b9bf-cecfd4631a56" providerId="AD" clId="Web-{43362AA5-4557-44AD-81B5-BAC2AFAE6704}" dt="2021-01-29T13:35:14.131" v="67" actId="20577"/>
          <ac:spMkLst>
            <pc:docMk/>
            <pc:sldMk cId="3777795193" sldId="351"/>
            <ac:spMk id="5" creationId="{DD992BD8-890E-4E70-8FA4-3592370F8D62}"/>
          </ac:spMkLst>
        </pc:spChg>
      </pc:sldChg>
      <pc:sldChg chg="modSp">
        <pc:chgData name="PLETSER  Tigran" userId="S::tigran.pletser@ulb.be::a407cba7-1f2d-4a75-b9bf-cecfd4631a56" providerId="AD" clId="Web-{43362AA5-4557-44AD-81B5-BAC2AFAE6704}" dt="2021-01-29T13:42:25.309" v="84"/>
        <pc:sldMkLst>
          <pc:docMk/>
          <pc:sldMk cId="649442132" sldId="353"/>
        </pc:sldMkLst>
        <pc:spChg chg="mod">
          <ac:chgData name="PLETSER  Tigran" userId="S::tigran.pletser@ulb.be::a407cba7-1f2d-4a75-b9bf-cecfd4631a56" providerId="AD" clId="Web-{43362AA5-4557-44AD-81B5-BAC2AFAE6704}" dt="2021-01-29T13:08:08.109" v="27" actId="20577"/>
          <ac:spMkLst>
            <pc:docMk/>
            <pc:sldMk cId="649442132" sldId="353"/>
            <ac:spMk id="9" creationId="{DF5FA105-61BC-49E2-880E-CC82AE5C1DC7}"/>
          </ac:spMkLst>
        </pc:spChg>
        <pc:graphicFrameChg chg="mod modGraphic">
          <ac:chgData name="PLETSER  Tigran" userId="S::tigran.pletser@ulb.be::a407cba7-1f2d-4a75-b9bf-cecfd4631a56" providerId="AD" clId="Web-{43362AA5-4557-44AD-81B5-BAC2AFAE6704}" dt="2021-01-29T13:42:25.309" v="84"/>
          <ac:graphicFrameMkLst>
            <pc:docMk/>
            <pc:sldMk cId="649442132" sldId="353"/>
            <ac:graphicFrameMk id="2" creationId="{E93DAF9A-2951-4630-89A1-DB0BF6B437DD}"/>
          </ac:graphicFrameMkLst>
        </pc:graphicFrameChg>
        <pc:graphicFrameChg chg="mod modGraphic">
          <ac:chgData name="PLETSER  Tigran" userId="S::tigran.pletser@ulb.be::a407cba7-1f2d-4a75-b9bf-cecfd4631a56" providerId="AD" clId="Web-{43362AA5-4557-44AD-81B5-BAC2AFAE6704}" dt="2021-01-29T13:38:10.165" v="79"/>
          <ac:graphicFrameMkLst>
            <pc:docMk/>
            <pc:sldMk cId="649442132" sldId="353"/>
            <ac:graphicFrameMk id="11" creationId="{07C019E1-65ED-4AE6-885C-899A412C726F}"/>
          </ac:graphicFrameMkLst>
        </pc:graphicFrameChg>
      </pc:sldChg>
      <pc:sldChg chg="addSp delSp modSp">
        <pc:chgData name="PLETSER  Tigran" userId="S::tigran.pletser@ulb.be::a407cba7-1f2d-4a75-b9bf-cecfd4631a56" providerId="AD" clId="Web-{43362AA5-4557-44AD-81B5-BAC2AFAE6704}" dt="2021-01-29T13:05:59.623" v="22" actId="1076"/>
        <pc:sldMkLst>
          <pc:docMk/>
          <pc:sldMk cId="3720206610" sldId="354"/>
        </pc:sldMkLst>
        <pc:picChg chg="del">
          <ac:chgData name="PLETSER  Tigran" userId="S::tigran.pletser@ulb.be::a407cba7-1f2d-4a75-b9bf-cecfd4631a56" providerId="AD" clId="Web-{43362AA5-4557-44AD-81B5-BAC2AFAE6704}" dt="2021-01-29T13:05:50.185" v="17"/>
          <ac:picMkLst>
            <pc:docMk/>
            <pc:sldMk cId="3720206610" sldId="354"/>
            <ac:picMk id="3" creationId="{D3851CE5-85D1-4609-A462-58B15B3493E7}"/>
          </ac:picMkLst>
        </pc:picChg>
        <pc:picChg chg="add mod">
          <ac:chgData name="PLETSER  Tigran" userId="S::tigran.pletser@ulb.be::a407cba7-1f2d-4a75-b9bf-cecfd4631a56" providerId="AD" clId="Web-{43362AA5-4557-44AD-81B5-BAC2AFAE6704}" dt="2021-01-29T13:05:59.623" v="22" actId="1076"/>
          <ac:picMkLst>
            <pc:docMk/>
            <pc:sldMk cId="3720206610" sldId="354"/>
            <ac:picMk id="4" creationId="{44E3133A-D4CE-4A48-A74C-BF4F4A5720F7}"/>
          </ac:picMkLst>
        </pc:picChg>
      </pc:sldChg>
      <pc:sldChg chg="delSp modSp">
        <pc:chgData name="PLETSER  Tigran" userId="S::tigran.pletser@ulb.be::a407cba7-1f2d-4a75-b9bf-cecfd4631a56" providerId="AD" clId="Web-{43362AA5-4557-44AD-81B5-BAC2AFAE6704}" dt="2021-01-29T13:34:44.818" v="38" actId="1076"/>
        <pc:sldMkLst>
          <pc:docMk/>
          <pc:sldMk cId="2473258980" sldId="357"/>
        </pc:sldMkLst>
        <pc:spChg chg="del">
          <ac:chgData name="PLETSER  Tigran" userId="S::tigran.pletser@ulb.be::a407cba7-1f2d-4a75-b9bf-cecfd4631a56" providerId="AD" clId="Web-{43362AA5-4557-44AD-81B5-BAC2AFAE6704}" dt="2021-01-29T13:34:40.850" v="37"/>
          <ac:spMkLst>
            <pc:docMk/>
            <pc:sldMk cId="2473258980" sldId="357"/>
            <ac:spMk id="41" creationId="{FA712D81-188B-4FFE-9B87-84963D5097DD}"/>
          </ac:spMkLst>
        </pc:spChg>
        <pc:spChg chg="mod">
          <ac:chgData name="PLETSER  Tigran" userId="S::tigran.pletser@ulb.be::a407cba7-1f2d-4a75-b9bf-cecfd4631a56" providerId="AD" clId="Web-{43362AA5-4557-44AD-81B5-BAC2AFAE6704}" dt="2021-01-29T13:34:44.818" v="38" actId="1076"/>
          <ac:spMkLst>
            <pc:docMk/>
            <pc:sldMk cId="2473258980" sldId="357"/>
            <ac:spMk id="43" creationId="{8F507F17-D8D4-49EA-A312-4FBC1638DF05}"/>
          </ac:spMkLst>
        </pc:spChg>
      </pc:sldChg>
    </pc:docChg>
  </pc:docChgLst>
  <pc:docChgLst>
    <pc:chgData name="PLETSER  Tigran" userId="S::tigran.pletser@ulb.be::a407cba7-1f2d-4a75-b9bf-cecfd4631a56" providerId="AD" clId="Web-{51915594-7C41-4797-9B55-19ADB267DA2F}"/>
    <pc:docChg chg="addSld modSld">
      <pc:chgData name="PLETSER  Tigran" userId="S::tigran.pletser@ulb.be::a407cba7-1f2d-4a75-b9bf-cecfd4631a56" providerId="AD" clId="Web-{51915594-7C41-4797-9B55-19ADB267DA2F}" dt="2021-01-29T11:05:08.098" v="375" actId="20577"/>
      <pc:docMkLst>
        <pc:docMk/>
      </pc:docMkLst>
      <pc:sldChg chg="modSp">
        <pc:chgData name="PLETSER  Tigran" userId="S::tigran.pletser@ulb.be::a407cba7-1f2d-4a75-b9bf-cecfd4631a56" providerId="AD" clId="Web-{51915594-7C41-4797-9B55-19ADB267DA2F}" dt="2021-01-29T10:38:04.725" v="6" actId="14100"/>
        <pc:sldMkLst>
          <pc:docMk/>
          <pc:sldMk cId="831202245" sldId="348"/>
        </pc:sldMkLst>
        <pc:picChg chg="mod">
          <ac:chgData name="PLETSER  Tigran" userId="S::tigran.pletser@ulb.be::a407cba7-1f2d-4a75-b9bf-cecfd4631a56" providerId="AD" clId="Web-{51915594-7C41-4797-9B55-19ADB267DA2F}" dt="2021-01-29T10:37:54.850" v="3" actId="14100"/>
          <ac:picMkLst>
            <pc:docMk/>
            <pc:sldMk cId="831202245" sldId="348"/>
            <ac:picMk id="5" creationId="{DCBD444F-6ADB-4C9B-9BE6-2FD501CCCA20}"/>
          </ac:picMkLst>
        </pc:picChg>
        <pc:picChg chg="mod">
          <ac:chgData name="PLETSER  Tigran" userId="S::tigran.pletser@ulb.be::a407cba7-1f2d-4a75-b9bf-cecfd4631a56" providerId="AD" clId="Web-{51915594-7C41-4797-9B55-19ADB267DA2F}" dt="2021-01-29T10:38:04.725" v="6" actId="14100"/>
          <ac:picMkLst>
            <pc:docMk/>
            <pc:sldMk cId="831202245" sldId="348"/>
            <ac:picMk id="6" creationId="{5AEC41EF-11FC-4EF0-B190-42C98CA103EA}"/>
          </ac:picMkLst>
        </pc:picChg>
      </pc:sldChg>
      <pc:sldChg chg="addSp delSp modSp new">
        <pc:chgData name="PLETSER  Tigran" userId="S::tigran.pletser@ulb.be::a407cba7-1f2d-4a75-b9bf-cecfd4631a56" providerId="AD" clId="Web-{51915594-7C41-4797-9B55-19ADB267DA2F}" dt="2021-01-29T11:05:08.098" v="375" actId="20577"/>
        <pc:sldMkLst>
          <pc:docMk/>
          <pc:sldMk cId="2473258980" sldId="357"/>
        </pc:sldMkLst>
        <pc:spChg chg="mod">
          <ac:chgData name="PLETSER  Tigran" userId="S::tigran.pletser@ulb.be::a407cba7-1f2d-4a75-b9bf-cecfd4631a56" providerId="AD" clId="Web-{51915594-7C41-4797-9B55-19ADB267DA2F}" dt="2021-01-29T11:05:08.098" v="375" actId="20577"/>
          <ac:spMkLst>
            <pc:docMk/>
            <pc:sldMk cId="2473258980" sldId="357"/>
            <ac:spMk id="2" creationId="{8A06AD48-794F-49F5-9925-C27C7F04AFCF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0:22.558" v="187" actId="1076"/>
          <ac:spMkLst>
            <pc:docMk/>
            <pc:sldMk cId="2473258980" sldId="357"/>
            <ac:spMk id="4" creationId="{B4B98537-E300-43C9-BBAB-654CC6C8E48E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48:42.336" v="161" actId="20577"/>
          <ac:spMkLst>
            <pc:docMk/>
            <pc:sldMk cId="2473258980" sldId="357"/>
            <ac:spMk id="5" creationId="{6B137351-4E81-4459-AC82-C98BB482346C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44:35.080" v="88" actId="14100"/>
          <ac:spMkLst>
            <pc:docMk/>
            <pc:sldMk cId="2473258980" sldId="357"/>
            <ac:spMk id="6" creationId="{24A301EE-9184-4033-A25C-6666456A41EF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48:15.539" v="153" actId="20577"/>
          <ac:spMkLst>
            <pc:docMk/>
            <pc:sldMk cId="2473258980" sldId="357"/>
            <ac:spMk id="7" creationId="{EFD01A67-72B1-4C8E-97E8-9F98A193AFC5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6:18.739" v="256" actId="1076"/>
          <ac:spMkLst>
            <pc:docMk/>
            <pc:sldMk cId="2473258980" sldId="357"/>
            <ac:spMk id="8" creationId="{C968A5DF-0600-47D2-AED6-BAF3B9A81CEC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1:10.153" v="200" actId="1076"/>
          <ac:spMkLst>
            <pc:docMk/>
            <pc:sldMk cId="2473258980" sldId="357"/>
            <ac:spMk id="9" creationId="{001F9001-95E2-4E45-86D8-B13AEA3CE770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1:02:39.297" v="309" actId="20577"/>
          <ac:spMkLst>
            <pc:docMk/>
            <pc:sldMk cId="2473258980" sldId="357"/>
            <ac:spMk id="10" creationId="{44E02A6B-56F1-45F7-BB41-ABA1A8EDBD1A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1:12.403" v="201" actId="1076"/>
          <ac:spMkLst>
            <pc:docMk/>
            <pc:sldMk cId="2473258980" sldId="357"/>
            <ac:spMk id="11" creationId="{01F0D9DA-45BF-4C1D-BC5A-5E1E9DC468FD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48:52.477" v="162" actId="20577"/>
          <ac:spMkLst>
            <pc:docMk/>
            <pc:sldMk cId="2473258980" sldId="357"/>
            <ac:spMk id="12" creationId="{0EF368EC-7065-4369-B7D7-78DBEC2D3253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2:53.187" v="214" actId="1076"/>
          <ac:spMkLst>
            <pc:docMk/>
            <pc:sldMk cId="2473258980" sldId="357"/>
            <ac:spMk id="24" creationId="{252582E6-5180-4102-9803-154EAD09323F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3:10.187" v="220" actId="1076"/>
          <ac:spMkLst>
            <pc:docMk/>
            <pc:sldMk cId="2473258980" sldId="357"/>
            <ac:spMk id="25" creationId="{500AE821-39F9-4304-85A7-280F66936111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3:05.234" v="219" actId="1076"/>
          <ac:spMkLst>
            <pc:docMk/>
            <pc:sldMk cId="2473258980" sldId="357"/>
            <ac:spMk id="26" creationId="{AB029C27-989D-4A8B-B1D4-0CFA74DF3916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3:00.374" v="218" actId="1076"/>
          <ac:spMkLst>
            <pc:docMk/>
            <pc:sldMk cId="2473258980" sldId="357"/>
            <ac:spMk id="27" creationId="{A895538E-16E7-4304-96DA-C80CF1AA5BFA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3:37.110" v="226" actId="1076"/>
          <ac:spMkLst>
            <pc:docMk/>
            <pc:sldMk cId="2473258980" sldId="357"/>
            <ac:spMk id="28" creationId="{3DD8C456-FF3D-46F1-AE24-4D195381076B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1:02:52.844" v="317" actId="20577"/>
          <ac:spMkLst>
            <pc:docMk/>
            <pc:sldMk cId="2473258980" sldId="357"/>
            <ac:spMk id="29" creationId="{776D0DE9-2CE5-4BA2-AB5C-69F7A3FF876A}"/>
          </ac:spMkLst>
        </pc:spChg>
        <pc:spChg chg="add del">
          <ac:chgData name="PLETSER  Tigran" userId="S::tigran.pletser@ulb.be::a407cba7-1f2d-4a75-b9bf-cecfd4631a56" providerId="AD" clId="Web-{51915594-7C41-4797-9B55-19ADB267DA2F}" dt="2021-01-29T10:53:54.063" v="230"/>
          <ac:spMkLst>
            <pc:docMk/>
            <pc:sldMk cId="2473258980" sldId="357"/>
            <ac:spMk id="30" creationId="{DE29AFAE-1C9D-4F54-A76B-378952D393C8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5:22.988" v="250" actId="14100"/>
          <ac:spMkLst>
            <pc:docMk/>
            <pc:sldMk cId="2473258980" sldId="357"/>
            <ac:spMk id="31" creationId="{4B23AD91-7A29-465E-B635-FD0F82CECDB6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5:26.191" v="251" actId="1076"/>
          <ac:spMkLst>
            <pc:docMk/>
            <pc:sldMk cId="2473258980" sldId="357"/>
            <ac:spMk id="32" creationId="{88F1361A-0D0E-4CC9-8258-7908C49B217B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6:21.739" v="257" actId="1076"/>
          <ac:spMkLst>
            <pc:docMk/>
            <pc:sldMk cId="2473258980" sldId="357"/>
            <ac:spMk id="33" creationId="{8B4691AB-FB28-4A6B-B2CD-3E23AF886BD0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9:29.854" v="294" actId="14100"/>
          <ac:spMkLst>
            <pc:docMk/>
            <pc:sldMk cId="2473258980" sldId="357"/>
            <ac:spMk id="34" creationId="{B10FF02F-5E8E-4E2E-89CB-AE589CCE71EC}"/>
          </ac:spMkLst>
        </pc:spChg>
        <pc:spChg chg="add del">
          <ac:chgData name="PLETSER  Tigran" userId="S::tigran.pletser@ulb.be::a407cba7-1f2d-4a75-b9bf-cecfd4631a56" providerId="AD" clId="Web-{51915594-7C41-4797-9B55-19ADB267DA2F}" dt="2021-01-29T10:57:50.679" v="269"/>
          <ac:spMkLst>
            <pc:docMk/>
            <pc:sldMk cId="2473258980" sldId="357"/>
            <ac:spMk id="35" creationId="{11D411DD-31AC-4CA4-BF0A-995F17D0E7C4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9:59.073" v="303" actId="14100"/>
          <ac:spMkLst>
            <pc:docMk/>
            <pc:sldMk cId="2473258980" sldId="357"/>
            <ac:spMk id="36" creationId="{E2AC8A8B-026F-4F2D-B89D-D2D534EFC788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1:00:12.433" v="305" actId="1076"/>
          <ac:spMkLst>
            <pc:docMk/>
            <pc:sldMk cId="2473258980" sldId="357"/>
            <ac:spMk id="37" creationId="{1DAB4510-C5BC-4D49-8AC1-09A2859421BE}"/>
          </ac:spMkLst>
        </pc:spChg>
        <pc:spChg chg="add del">
          <ac:chgData name="PLETSER  Tigran" userId="S::tigran.pletser@ulb.be::a407cba7-1f2d-4a75-b9bf-cecfd4631a56" providerId="AD" clId="Web-{51915594-7C41-4797-9B55-19ADB267DA2F}" dt="2021-01-29T10:59:31.870" v="295"/>
          <ac:spMkLst>
            <pc:docMk/>
            <pc:sldMk cId="2473258980" sldId="357"/>
            <ac:spMk id="38" creationId="{225EA025-5E77-4E33-971D-1BB51816A096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9:20.260" v="292" actId="14100"/>
          <ac:spMkLst>
            <pc:docMk/>
            <pc:sldMk cId="2473258980" sldId="357"/>
            <ac:spMk id="39" creationId="{F204612B-404A-45D8-A673-04BCEF1E2742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0:59:52.964" v="302" actId="1076"/>
          <ac:spMkLst>
            <pc:docMk/>
            <pc:sldMk cId="2473258980" sldId="357"/>
            <ac:spMk id="40" creationId="{8664A208-5294-458B-97B3-387F66DD757A}"/>
          </ac:spMkLst>
        </pc:spChg>
        <pc:spChg chg="add del mod">
          <ac:chgData name="PLETSER  Tigran" userId="S::tigran.pletser@ulb.be::a407cba7-1f2d-4a75-b9bf-cecfd4631a56" providerId="AD" clId="Web-{51915594-7C41-4797-9B55-19ADB267DA2F}" dt="2021-01-29T11:04:01.955" v="353"/>
          <ac:spMkLst>
            <pc:docMk/>
            <pc:sldMk cId="2473258980" sldId="357"/>
            <ac:spMk id="41" creationId="{FA712D81-188B-4FFE-9B87-84963D5097DD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1:03:41.361" v="347" actId="1076"/>
          <ac:spMkLst>
            <pc:docMk/>
            <pc:sldMk cId="2473258980" sldId="357"/>
            <ac:spMk id="42" creationId="{4CD97776-F11D-4A87-841D-57B7D6641ADD}"/>
          </ac:spMkLst>
        </pc:spChg>
        <pc:spChg chg="add">
          <ac:chgData name="PLETSER  Tigran" userId="S::tigran.pletser@ulb.be::a407cba7-1f2d-4a75-b9bf-cecfd4631a56" providerId="AD" clId="Web-{51915594-7C41-4797-9B55-19ADB267DA2F}" dt="2021-01-29T11:04:04.455" v="354"/>
          <ac:spMkLst>
            <pc:docMk/>
            <pc:sldMk cId="2473258980" sldId="357"/>
            <ac:spMk id="43" creationId="{8F507F17-D8D4-49EA-A312-4FBC1638DF05}"/>
          </ac:spMkLst>
        </pc:spChg>
        <pc:spChg chg="add mod">
          <ac:chgData name="PLETSER  Tigran" userId="S::tigran.pletser@ulb.be::a407cba7-1f2d-4a75-b9bf-cecfd4631a56" providerId="AD" clId="Web-{51915594-7C41-4797-9B55-19ADB267DA2F}" dt="2021-01-29T11:04:40.737" v="367" actId="1076"/>
          <ac:spMkLst>
            <pc:docMk/>
            <pc:sldMk cId="2473258980" sldId="357"/>
            <ac:spMk id="44" creationId="{2BBAEF21-B05C-4CAF-8D41-9FC2708E27C7}"/>
          </ac:spMkLst>
        </pc:spChg>
        <pc:cxnChg chg="add del mod">
          <ac:chgData name="PLETSER  Tigran" userId="S::tigran.pletser@ulb.be::a407cba7-1f2d-4a75-b9bf-cecfd4631a56" providerId="AD" clId="Web-{51915594-7C41-4797-9B55-19ADB267DA2F}" dt="2021-01-29T10:52:35.233" v="210"/>
          <ac:cxnSpMkLst>
            <pc:docMk/>
            <pc:sldMk cId="2473258980" sldId="357"/>
            <ac:cxnSpMk id="13" creationId="{48625A8E-23F2-4736-A872-10407DDE8270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1:02.184" v="196"/>
          <ac:cxnSpMkLst>
            <pc:docMk/>
            <pc:sldMk cId="2473258980" sldId="357"/>
            <ac:cxnSpMk id="14" creationId="{DD8D9715-A3EB-4DEF-A45A-BCB4CF08CB14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1:02.934" v="197"/>
          <ac:cxnSpMkLst>
            <pc:docMk/>
            <pc:sldMk cId="2473258980" sldId="357"/>
            <ac:cxnSpMk id="15" creationId="{B42FFAB3-084E-4AD6-BC06-2947B037808A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1:03.809" v="198"/>
          <ac:cxnSpMkLst>
            <pc:docMk/>
            <pc:sldMk cId="2473258980" sldId="357"/>
            <ac:cxnSpMk id="16" creationId="{2A12A5C8-B4A9-4EC7-984E-5F8219C45615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1:04.715" v="199"/>
          <ac:cxnSpMkLst>
            <pc:docMk/>
            <pc:sldMk cId="2473258980" sldId="357"/>
            <ac:cxnSpMk id="17" creationId="{513C8F4C-C072-49E8-B887-E158976C5B2C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2:34.077" v="209"/>
          <ac:cxnSpMkLst>
            <pc:docMk/>
            <pc:sldMk cId="2473258980" sldId="357"/>
            <ac:cxnSpMk id="18" creationId="{CE2D4AF2-7615-413B-994F-3DEF43F616B7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0:47.980" v="193"/>
          <ac:cxnSpMkLst>
            <pc:docMk/>
            <pc:sldMk cId="2473258980" sldId="357"/>
            <ac:cxnSpMk id="19" creationId="{6A60EC81-8879-4D41-A111-A06F9BF30444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2:31.671" v="206"/>
          <ac:cxnSpMkLst>
            <pc:docMk/>
            <pc:sldMk cId="2473258980" sldId="357"/>
            <ac:cxnSpMk id="20" creationId="{97B94EB7-AF63-44A4-B869-E583A15D9C08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2:32.483" v="207"/>
          <ac:cxnSpMkLst>
            <pc:docMk/>
            <pc:sldMk cId="2473258980" sldId="357"/>
            <ac:cxnSpMk id="21" creationId="{7CBF51DB-1CD8-4BFB-BDE3-65B1E4B95D7D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2:33.280" v="208"/>
          <ac:cxnSpMkLst>
            <pc:docMk/>
            <pc:sldMk cId="2473258980" sldId="357"/>
            <ac:cxnSpMk id="22" creationId="{7763D7E5-A533-4C82-8CE4-322073DF231C}"/>
          </ac:cxnSpMkLst>
        </pc:cxnChg>
        <pc:cxnChg chg="add del mod">
          <ac:chgData name="PLETSER  Tigran" userId="S::tigran.pletser@ulb.be::a407cba7-1f2d-4a75-b9bf-cecfd4631a56" providerId="AD" clId="Web-{51915594-7C41-4797-9B55-19ADB267DA2F}" dt="2021-01-29T10:52:07.936" v="205"/>
          <ac:cxnSpMkLst>
            <pc:docMk/>
            <pc:sldMk cId="2473258980" sldId="357"/>
            <ac:cxnSpMk id="23" creationId="{3DC2FBE1-7456-4429-927F-69B9DDCA5BD9}"/>
          </ac:cxnSpMkLst>
        </pc:cxnChg>
      </pc:sldChg>
    </pc:docChg>
  </pc:docChgLst>
  <pc:docChgLst>
    <pc:chgData name="PLETSER  Tigran" userId="S::tigran.pletser@ulb.be::a407cba7-1f2d-4a75-b9bf-cecfd4631a56" providerId="AD" clId="Web-{455509D1-7CCC-4779-B6CC-CE24B72D9C0D}"/>
    <pc:docChg chg="modSld sldOrd">
      <pc:chgData name="PLETSER  Tigran" userId="S::tigran.pletser@ulb.be::a407cba7-1f2d-4a75-b9bf-cecfd4631a56" providerId="AD" clId="Web-{455509D1-7CCC-4779-B6CC-CE24B72D9C0D}" dt="2021-01-28T12:44:19.315" v="5"/>
      <pc:docMkLst>
        <pc:docMk/>
      </pc:docMkLst>
      <pc:sldChg chg="ord">
        <pc:chgData name="PLETSER  Tigran" userId="S::tigran.pletser@ulb.be::a407cba7-1f2d-4a75-b9bf-cecfd4631a56" providerId="AD" clId="Web-{455509D1-7CCC-4779-B6CC-CE24B72D9C0D}" dt="2021-01-28T12:44:19.315" v="5"/>
        <pc:sldMkLst>
          <pc:docMk/>
          <pc:sldMk cId="3451702246" sldId="324"/>
        </pc:sldMkLst>
      </pc:sldChg>
      <pc:sldChg chg="ord">
        <pc:chgData name="PLETSER  Tigran" userId="S::tigran.pletser@ulb.be::a407cba7-1f2d-4a75-b9bf-cecfd4631a56" providerId="AD" clId="Web-{455509D1-7CCC-4779-B6CC-CE24B72D9C0D}" dt="2021-01-28T12:44:14.252" v="4"/>
        <pc:sldMkLst>
          <pc:docMk/>
          <pc:sldMk cId="557516603" sldId="326"/>
        </pc:sldMkLst>
      </pc:sldChg>
      <pc:sldChg chg="modSp mod modClrScheme chgLayout">
        <pc:chgData name="PLETSER  Tigran" userId="S::tigran.pletser@ulb.be::a407cba7-1f2d-4a75-b9bf-cecfd4631a56" providerId="AD" clId="Web-{455509D1-7CCC-4779-B6CC-CE24B72D9C0D}" dt="2021-01-28T12:43:11.688" v="1" actId="1076"/>
        <pc:sldMkLst>
          <pc:docMk/>
          <pc:sldMk cId="3955665256" sldId="327"/>
        </pc:sldMkLst>
        <pc:spChg chg="mod ord">
          <ac:chgData name="PLETSER  Tigran" userId="S::tigran.pletser@ulb.be::a407cba7-1f2d-4a75-b9bf-cecfd4631a56" providerId="AD" clId="Web-{455509D1-7CCC-4779-B6CC-CE24B72D9C0D}" dt="2021-01-28T12:42:53.578" v="0"/>
          <ac:spMkLst>
            <pc:docMk/>
            <pc:sldMk cId="3955665256" sldId="327"/>
            <ac:spMk id="2" creationId="{B8A5BDA4-7D9C-4ABF-85B7-5DEADCE3A948}"/>
          </ac:spMkLst>
        </pc:spChg>
        <pc:spChg chg="mod ord">
          <ac:chgData name="PLETSER  Tigran" userId="S::tigran.pletser@ulb.be::a407cba7-1f2d-4a75-b9bf-cecfd4631a56" providerId="AD" clId="Web-{455509D1-7CCC-4779-B6CC-CE24B72D9C0D}" dt="2021-01-28T12:42:53.578" v="0"/>
          <ac:spMkLst>
            <pc:docMk/>
            <pc:sldMk cId="3955665256" sldId="327"/>
            <ac:spMk id="4" creationId="{528E461C-19C7-40D5-A7AF-F813F2661233}"/>
          </ac:spMkLst>
        </pc:spChg>
        <pc:graphicFrameChg chg="mod">
          <ac:chgData name="PLETSER  Tigran" userId="S::tigran.pletser@ulb.be::a407cba7-1f2d-4a75-b9bf-cecfd4631a56" providerId="AD" clId="Web-{455509D1-7CCC-4779-B6CC-CE24B72D9C0D}" dt="2021-01-28T12:43:11.688" v="1" actId="1076"/>
          <ac:graphicFrameMkLst>
            <pc:docMk/>
            <pc:sldMk cId="3955665256" sldId="327"/>
            <ac:graphicFrameMk id="5" creationId="{1C5263B7-2E9C-472D-B161-573A330B3755}"/>
          </ac:graphicFrameMkLst>
        </pc:graphicFrameChg>
      </pc:sldChg>
    </pc:docChg>
  </pc:docChgLst>
  <pc:docChgLst>
    <pc:chgData name="VAN DELFT  Julien" userId="S::julien.van.delft@ulb.be::1764448b-530c-47f9-bf4d-fec7a2d49b98" providerId="AD" clId="Web-{0F58CBCF-01BF-420A-8279-0C1561C6C300}"/>
    <pc:docChg chg="addSld delSld sldOrd">
      <pc:chgData name="VAN DELFT  Julien" userId="S::julien.van.delft@ulb.be::1764448b-530c-47f9-bf4d-fec7a2d49b98" providerId="AD" clId="Web-{0F58CBCF-01BF-420A-8279-0C1561C6C300}" dt="2020-11-22T14:02:01.124" v="4"/>
      <pc:docMkLst>
        <pc:docMk/>
      </pc:docMkLst>
      <pc:sldChg chg="del">
        <pc:chgData name="VAN DELFT  Julien" userId="S::julien.van.delft@ulb.be::1764448b-530c-47f9-bf4d-fec7a2d49b98" providerId="AD" clId="Web-{0F58CBCF-01BF-420A-8279-0C1561C6C300}" dt="2020-11-22T14:02:01.124" v="4"/>
        <pc:sldMkLst>
          <pc:docMk/>
          <pc:sldMk cId="3810835239" sldId="316"/>
        </pc:sldMkLst>
      </pc:sldChg>
      <pc:sldChg chg="del">
        <pc:chgData name="VAN DELFT  Julien" userId="S::julien.van.delft@ulb.be::1764448b-530c-47f9-bf4d-fec7a2d49b98" providerId="AD" clId="Web-{0F58CBCF-01BF-420A-8279-0C1561C6C300}" dt="2020-11-22T14:01:58.733" v="3"/>
        <pc:sldMkLst>
          <pc:docMk/>
          <pc:sldMk cId="2283244570" sldId="317"/>
        </pc:sldMkLst>
      </pc:sldChg>
      <pc:sldChg chg="del">
        <pc:chgData name="VAN DELFT  Julien" userId="S::julien.van.delft@ulb.be::1764448b-530c-47f9-bf4d-fec7a2d49b98" providerId="AD" clId="Web-{0F58CBCF-01BF-420A-8279-0C1561C6C300}" dt="2020-11-22T14:01:53.905" v="2"/>
        <pc:sldMkLst>
          <pc:docMk/>
          <pc:sldMk cId="1087213709" sldId="318"/>
        </pc:sldMkLst>
      </pc:sldChg>
      <pc:sldChg chg="add ord">
        <pc:chgData name="VAN DELFT  Julien" userId="S::julien.van.delft@ulb.be::1764448b-530c-47f9-bf4d-fec7a2d49b98" providerId="AD" clId="Web-{0F58CBCF-01BF-420A-8279-0C1561C6C300}" dt="2020-11-22T14:01:30.030" v="1"/>
        <pc:sldMkLst>
          <pc:docMk/>
          <pc:sldMk cId="709918325" sldId="321"/>
        </pc:sldMkLst>
      </pc:sldChg>
    </pc:docChg>
  </pc:docChgLst>
  <pc:docChgLst>
    <pc:chgData name="PLETSER  Tigran" userId="S::tigran.pletser@ulb.be::a407cba7-1f2d-4a75-b9bf-cecfd4631a56" providerId="AD" clId="Web-{F7705DB7-B9E3-475B-88E6-A1CB58DEF4A2}"/>
    <pc:docChg chg="addSld sldOrd addMainMaster modMainMaster">
      <pc:chgData name="PLETSER  Tigran" userId="S::tigran.pletser@ulb.be::a407cba7-1f2d-4a75-b9bf-cecfd4631a56" providerId="AD" clId="Web-{F7705DB7-B9E3-475B-88E6-A1CB58DEF4A2}" dt="2020-11-22T13:59:50.403" v="1"/>
      <pc:docMkLst>
        <pc:docMk/>
      </pc:docMkLst>
      <pc:sldChg chg="add ord">
        <pc:chgData name="PLETSER  Tigran" userId="S::tigran.pletser@ulb.be::a407cba7-1f2d-4a75-b9bf-cecfd4631a56" providerId="AD" clId="Web-{F7705DB7-B9E3-475B-88E6-A1CB58DEF4A2}" dt="2020-11-22T13:59:50.403" v="1"/>
        <pc:sldMkLst>
          <pc:docMk/>
          <pc:sldMk cId="3626326745" sldId="319"/>
        </pc:sldMkLst>
      </pc:sldChg>
      <pc:sldMasterChg chg="add addSldLayout">
        <pc:chgData name="PLETSER  Tigran" userId="S::tigran.pletser@ulb.be::a407cba7-1f2d-4a75-b9bf-cecfd4631a56" providerId="AD" clId="Web-{F7705DB7-B9E3-475B-88E6-A1CB58DEF4A2}" dt="2020-11-22T13:59:40.778" v="0"/>
        <pc:sldMasterMkLst>
          <pc:docMk/>
          <pc:sldMasterMk cId="0" sldId="2147483648"/>
        </pc:sldMasterMkLst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modSldLayout">
        <pc:chgData name="PLETSER  Tigran" userId="S::tigran.pletser@ulb.be::a407cba7-1f2d-4a75-b9bf-cecfd4631a56" providerId="AD" clId="Web-{F7705DB7-B9E3-475B-88E6-A1CB58DEF4A2}" dt="2020-11-22T13:59:40.778" v="0"/>
        <pc:sldMasterMkLst>
          <pc:docMk/>
          <pc:sldMasterMk cId="1587547585" sldId="2147483660"/>
        </pc:sldMasterMkLst>
        <pc:sldLayoutChg chg="replI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1587547585" sldId="2147483660"/>
            <pc:sldLayoutMk cId="2104926331" sldId="2147483668"/>
          </pc:sldLayoutMkLst>
        </pc:sldLayoutChg>
      </pc:sldMasterChg>
      <pc:sldMasterChg chg="replId modSldLayout">
        <pc:chgData name="PLETSER  Tigran" userId="S::tigran.pletser@ulb.be::a407cba7-1f2d-4a75-b9bf-cecfd4631a56" providerId="AD" clId="Web-{F7705DB7-B9E3-475B-88E6-A1CB58DEF4A2}" dt="2020-11-22T13:59:40.778" v="0"/>
        <pc:sldMasterMkLst>
          <pc:docMk/>
          <pc:sldMasterMk cId="1045327993" sldId="2147483669"/>
        </pc:sldMasterMkLst>
        <pc:sldLayoutChg chg="replI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1045327993" sldId="2147483669"/>
            <pc:sldLayoutMk cId="269111651" sldId="2147483670"/>
          </pc:sldLayoutMkLst>
        </pc:sldLayoutChg>
        <pc:sldLayoutChg chg="replI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1045327993" sldId="2147483669"/>
            <pc:sldLayoutMk cId="799906181" sldId="2147483671"/>
          </pc:sldLayoutMkLst>
        </pc:sldLayoutChg>
        <pc:sldLayoutChg chg="replI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1045327993" sldId="2147483669"/>
            <pc:sldLayoutMk cId="639971209" sldId="2147483672"/>
          </pc:sldLayoutMkLst>
        </pc:sldLayoutChg>
      </pc:sldMasterChg>
    </pc:docChg>
  </pc:docChgLst>
  <pc:docChgLst>
    <pc:chgData name="PLETSER  Tigran" userId="S::tigran.pletser@ulb.be::a407cba7-1f2d-4a75-b9bf-cecfd4631a56" providerId="AD" clId="Web-{CA5D2600-89A1-49DA-BA10-F2CB2DD79BB5}"/>
    <pc:docChg chg="modSld">
      <pc:chgData name="PLETSER  Tigran" userId="S::tigran.pletser@ulb.be::a407cba7-1f2d-4a75-b9bf-cecfd4631a56" providerId="AD" clId="Web-{CA5D2600-89A1-49DA-BA10-F2CB2DD79BB5}" dt="2020-11-22T14:20:02.853" v="5" actId="14100"/>
      <pc:docMkLst>
        <pc:docMk/>
      </pc:docMkLst>
      <pc:sldChg chg="modSp">
        <pc:chgData name="PLETSER  Tigran" userId="S::tigran.pletser@ulb.be::a407cba7-1f2d-4a75-b9bf-cecfd4631a56" providerId="AD" clId="Web-{CA5D2600-89A1-49DA-BA10-F2CB2DD79BB5}" dt="2020-11-22T14:20:02.853" v="5" actId="14100"/>
        <pc:sldMkLst>
          <pc:docMk/>
          <pc:sldMk cId="3626326745" sldId="319"/>
        </pc:sldMkLst>
        <pc:graphicFrameChg chg="mod">
          <ac:chgData name="PLETSER  Tigran" userId="S::tigran.pletser@ulb.be::a407cba7-1f2d-4a75-b9bf-cecfd4631a56" providerId="AD" clId="Web-{CA5D2600-89A1-49DA-BA10-F2CB2DD79BB5}" dt="2020-11-22T14:19:28.993" v="0" actId="1076"/>
          <ac:graphicFrameMkLst>
            <pc:docMk/>
            <pc:sldMk cId="3626326745" sldId="319"/>
            <ac:graphicFrameMk id="6" creationId="{D65C7ADD-8B4B-44E2-AE18-936DCD5CE9B5}"/>
          </ac:graphicFrameMkLst>
        </pc:graphicFrameChg>
        <pc:cxnChg chg="mod">
          <ac:chgData name="PLETSER  Tigran" userId="S::tigran.pletser@ulb.be::a407cba7-1f2d-4a75-b9bf-cecfd4631a56" providerId="AD" clId="Web-{CA5D2600-89A1-49DA-BA10-F2CB2DD79BB5}" dt="2020-11-22T14:19:58.306" v="4" actId="14100"/>
          <ac:cxnSpMkLst>
            <pc:docMk/>
            <pc:sldMk cId="3626326745" sldId="319"/>
            <ac:cxnSpMk id="8" creationId="{583031D7-4B7C-44EF-BA76-1768568368F2}"/>
          </ac:cxnSpMkLst>
        </pc:cxnChg>
        <pc:cxnChg chg="mod">
          <ac:chgData name="PLETSER  Tigran" userId="S::tigran.pletser@ulb.be::a407cba7-1f2d-4a75-b9bf-cecfd4631a56" providerId="AD" clId="Web-{CA5D2600-89A1-49DA-BA10-F2CB2DD79BB5}" dt="2020-11-22T14:20:02.853" v="5" actId="14100"/>
          <ac:cxnSpMkLst>
            <pc:docMk/>
            <pc:sldMk cId="3626326745" sldId="319"/>
            <ac:cxnSpMk id="12" creationId="{C09E142D-3564-43A7-B662-E3F44043F145}"/>
          </ac:cxnSpMkLst>
        </pc:cxnChg>
        <pc:cxnChg chg="mod">
          <ac:chgData name="PLETSER  Tigran" userId="S::tigran.pletser@ulb.be::a407cba7-1f2d-4a75-b9bf-cecfd4631a56" providerId="AD" clId="Web-{CA5D2600-89A1-49DA-BA10-F2CB2DD79BB5}" dt="2020-11-22T14:19:41.400" v="1" actId="14100"/>
          <ac:cxnSpMkLst>
            <pc:docMk/>
            <pc:sldMk cId="3626326745" sldId="319"/>
            <ac:cxnSpMk id="22" creationId="{6FBAE250-F559-4B10-B9A4-C9875F519EBA}"/>
          </ac:cxnSpMkLst>
        </pc:cxnChg>
        <pc:cxnChg chg="mod">
          <ac:chgData name="PLETSER  Tigran" userId="S::tigran.pletser@ulb.be::a407cba7-1f2d-4a75-b9bf-cecfd4631a56" providerId="AD" clId="Web-{CA5D2600-89A1-49DA-BA10-F2CB2DD79BB5}" dt="2020-11-22T14:19:46.087" v="3" actId="14100"/>
          <ac:cxnSpMkLst>
            <pc:docMk/>
            <pc:sldMk cId="3626326745" sldId="319"/>
            <ac:cxnSpMk id="24" creationId="{B68BE791-89CB-46E2-9661-2F171CDC7ED5}"/>
          </ac:cxnSpMkLst>
        </pc:cxnChg>
      </pc:sldChg>
    </pc:docChg>
  </pc:docChgLst>
  <pc:docChgLst>
    <pc:chgData name="PLETSER  Tigran" userId="S::tigran.pletser@ulb.be::a407cba7-1f2d-4a75-b9bf-cecfd4631a56" providerId="AD" clId="Web-{97ECF0C6-F477-45ED-8F42-7A0FAF07F0D2}"/>
    <pc:docChg chg="addSld delSld modSld">
      <pc:chgData name="PLETSER  Tigran" userId="S::tigran.pletser@ulb.be::a407cba7-1f2d-4a75-b9bf-cecfd4631a56" providerId="AD" clId="Web-{97ECF0C6-F477-45ED-8F42-7A0FAF07F0D2}" dt="2021-01-28T11:53:34.457" v="279" actId="20577"/>
      <pc:docMkLst>
        <pc:docMk/>
      </pc:docMkLst>
      <pc:sldChg chg="modSp mod modClrScheme chgLayout">
        <pc:chgData name="PLETSER  Tigran" userId="S::tigran.pletser@ulb.be::a407cba7-1f2d-4a75-b9bf-cecfd4631a56" providerId="AD" clId="Web-{97ECF0C6-F477-45ED-8F42-7A0FAF07F0D2}" dt="2021-01-28T10:58:56.787" v="11"/>
        <pc:sldMkLst>
          <pc:docMk/>
          <pc:sldMk cId="3239959378" sldId="313"/>
        </pc:sldMkLst>
        <pc:spChg chg="mod ord">
          <ac:chgData name="PLETSER  Tigran" userId="S::tigran.pletser@ulb.be::a407cba7-1f2d-4a75-b9bf-cecfd4631a56" providerId="AD" clId="Web-{97ECF0C6-F477-45ED-8F42-7A0FAF07F0D2}" dt="2021-01-28T10:58:56.787" v="11"/>
          <ac:spMkLst>
            <pc:docMk/>
            <pc:sldMk cId="3239959378" sldId="313"/>
            <ac:spMk id="2" creationId="{9B9E3DF8-9C8A-4B15-8B7B-78B8F553D4A8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8:56.787" v="11"/>
          <ac:spMkLst>
            <pc:docMk/>
            <pc:sldMk cId="3239959378" sldId="313"/>
            <ac:spMk id="4" creationId="{1E6FC1D9-6AD5-4666-87B2-0888AB32A379}"/>
          </ac:spMkLst>
        </pc:spChg>
      </pc:sldChg>
      <pc:sldChg chg="modSp mod modClrScheme chgLayout">
        <pc:chgData name="PLETSER  Tigran" userId="S::tigran.pletser@ulb.be::a407cba7-1f2d-4a75-b9bf-cecfd4631a56" providerId="AD" clId="Web-{97ECF0C6-F477-45ED-8F42-7A0FAF07F0D2}" dt="2021-01-28T10:59:10.319" v="13"/>
        <pc:sldMkLst>
          <pc:docMk/>
          <pc:sldMk cId="3881076120" sldId="314"/>
        </pc:sldMkLst>
        <pc:spChg chg="mod ord">
          <ac:chgData name="PLETSER  Tigran" userId="S::tigran.pletser@ulb.be::a407cba7-1f2d-4a75-b9bf-cecfd4631a56" providerId="AD" clId="Web-{97ECF0C6-F477-45ED-8F42-7A0FAF07F0D2}" dt="2021-01-28T10:59:10.319" v="13"/>
          <ac:spMkLst>
            <pc:docMk/>
            <pc:sldMk cId="3881076120" sldId="314"/>
            <ac:spMk id="2" creationId="{F0DE7892-F312-48DA-AA60-A591C9F80A0A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10.319" v="13"/>
          <ac:spMkLst>
            <pc:docMk/>
            <pc:sldMk cId="3881076120" sldId="314"/>
            <ac:spMk id="3" creationId="{B78A31AD-C8BC-4AD6-90A1-7BBCBBD027AF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10.319" v="13"/>
          <ac:spMkLst>
            <pc:docMk/>
            <pc:sldMk cId="3881076120" sldId="314"/>
            <ac:spMk id="4" creationId="{8B8FB5AC-E391-408C-BEE6-E5F55A2FBE81}"/>
          </ac:spMkLst>
        </pc:spChg>
      </pc:sldChg>
      <pc:sldChg chg="modSp mod modClrScheme chgLayout">
        <pc:chgData name="PLETSER  Tigran" userId="S::tigran.pletser@ulb.be::a407cba7-1f2d-4a75-b9bf-cecfd4631a56" providerId="AD" clId="Web-{97ECF0C6-F477-45ED-8F42-7A0FAF07F0D2}" dt="2021-01-28T10:59:08.990" v="12"/>
        <pc:sldMkLst>
          <pc:docMk/>
          <pc:sldMk cId="4189183919" sldId="315"/>
        </pc:sldMkLst>
        <pc:spChg chg="mod ord">
          <ac:chgData name="PLETSER  Tigran" userId="S::tigran.pletser@ulb.be::a407cba7-1f2d-4a75-b9bf-cecfd4631a56" providerId="AD" clId="Web-{97ECF0C6-F477-45ED-8F42-7A0FAF07F0D2}" dt="2021-01-28T10:59:08.990" v="12"/>
          <ac:spMkLst>
            <pc:docMk/>
            <pc:sldMk cId="4189183919" sldId="315"/>
            <ac:spMk id="2" creationId="{FC049113-BDD5-4280-9166-1B4828C72733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08.990" v="12"/>
          <ac:spMkLst>
            <pc:docMk/>
            <pc:sldMk cId="4189183919" sldId="315"/>
            <ac:spMk id="4" creationId="{6BB81A63-6060-4E0F-8DDC-F3FBC8209DC1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08.990" v="12"/>
          <ac:spMkLst>
            <pc:docMk/>
            <pc:sldMk cId="4189183919" sldId="315"/>
            <ac:spMk id="8" creationId="{8EFB72EB-C94D-4832-82BC-81E313256F23}"/>
          </ac:spMkLst>
        </pc:spChg>
      </pc:sldChg>
      <pc:sldChg chg="modSp mod modClrScheme chgLayout">
        <pc:chgData name="PLETSER  Tigran" userId="S::tigran.pletser@ulb.be::a407cba7-1f2d-4a75-b9bf-cecfd4631a56" providerId="AD" clId="Web-{97ECF0C6-F477-45ED-8F42-7A0FAF07F0D2}" dt="2021-01-28T10:59:30.678" v="15"/>
        <pc:sldMkLst>
          <pc:docMk/>
          <pc:sldMk cId="1062520774" sldId="316"/>
        </pc:sldMkLst>
        <pc:spChg chg="mod ord">
          <ac:chgData name="PLETSER  Tigran" userId="S::tigran.pletser@ulb.be::a407cba7-1f2d-4a75-b9bf-cecfd4631a56" providerId="AD" clId="Web-{97ECF0C6-F477-45ED-8F42-7A0FAF07F0D2}" dt="2021-01-28T10:59:30.678" v="15"/>
          <ac:spMkLst>
            <pc:docMk/>
            <pc:sldMk cId="1062520774" sldId="316"/>
            <ac:spMk id="2" creationId="{72512B3E-045C-424F-A26C-E80416102B03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30.678" v="15"/>
          <ac:spMkLst>
            <pc:docMk/>
            <pc:sldMk cId="1062520774" sldId="316"/>
            <ac:spMk id="4" creationId="{513A663E-B5D8-478A-8130-9192441FAC18}"/>
          </ac:spMkLst>
        </pc:spChg>
      </pc:sldChg>
      <pc:sldChg chg="modSp mod modClrScheme chgLayout">
        <pc:chgData name="PLETSER  Tigran" userId="S::tigran.pletser@ulb.be::a407cba7-1f2d-4a75-b9bf-cecfd4631a56" providerId="AD" clId="Web-{97ECF0C6-F477-45ED-8F42-7A0FAF07F0D2}" dt="2021-01-28T10:59:11.444" v="14"/>
        <pc:sldMkLst>
          <pc:docMk/>
          <pc:sldMk cId="831379460" sldId="317"/>
        </pc:sldMkLst>
        <pc:spChg chg="mod ord">
          <ac:chgData name="PLETSER  Tigran" userId="S::tigran.pletser@ulb.be::a407cba7-1f2d-4a75-b9bf-cecfd4631a56" providerId="AD" clId="Web-{97ECF0C6-F477-45ED-8F42-7A0FAF07F0D2}" dt="2021-01-28T10:59:11.444" v="14"/>
          <ac:spMkLst>
            <pc:docMk/>
            <pc:sldMk cId="831379460" sldId="317"/>
            <ac:spMk id="2" creationId="{50FD1D2F-0679-44AD-B447-913DC7CD5CAF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11.444" v="14"/>
          <ac:spMkLst>
            <pc:docMk/>
            <pc:sldMk cId="831379460" sldId="317"/>
            <ac:spMk id="3" creationId="{82F6919B-01BD-41E5-88AA-3511509E40B6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11.444" v="14"/>
          <ac:spMkLst>
            <pc:docMk/>
            <pc:sldMk cId="831379460" sldId="317"/>
            <ac:spMk id="4" creationId="{79AFCD78-CCB2-4CB9-8A3D-D63745ADF286}"/>
          </ac:spMkLst>
        </pc:spChg>
      </pc:sldChg>
      <pc:sldChg chg="modSp mod modClrScheme chgLayout">
        <pc:chgData name="PLETSER  Tigran" userId="S::tigran.pletser@ulb.be::a407cba7-1f2d-4a75-b9bf-cecfd4631a56" providerId="AD" clId="Web-{97ECF0C6-F477-45ED-8F42-7A0FAF07F0D2}" dt="2021-01-28T10:59:34.491" v="18"/>
        <pc:sldMkLst>
          <pc:docMk/>
          <pc:sldMk cId="1130277278" sldId="318"/>
        </pc:sldMkLst>
        <pc:spChg chg="mod ord">
          <ac:chgData name="PLETSER  Tigran" userId="S::tigran.pletser@ulb.be::a407cba7-1f2d-4a75-b9bf-cecfd4631a56" providerId="AD" clId="Web-{97ECF0C6-F477-45ED-8F42-7A0FAF07F0D2}" dt="2021-01-28T10:59:34.491" v="18"/>
          <ac:spMkLst>
            <pc:docMk/>
            <pc:sldMk cId="1130277278" sldId="318"/>
            <ac:spMk id="2" creationId="{07922051-5484-48A4-88EC-002BF2C91DB7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34.491" v="18"/>
          <ac:spMkLst>
            <pc:docMk/>
            <pc:sldMk cId="1130277278" sldId="318"/>
            <ac:spMk id="3" creationId="{9CA7EF99-E67C-421A-82DE-EC0CB454041D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34.491" v="18"/>
          <ac:spMkLst>
            <pc:docMk/>
            <pc:sldMk cId="1130277278" sldId="318"/>
            <ac:spMk id="4" creationId="{620738A4-42F9-47E1-AFF9-497619F935D0}"/>
          </ac:spMkLst>
        </pc:spChg>
      </pc:sldChg>
      <pc:sldChg chg="modSp mod modClrScheme chgLayout">
        <pc:chgData name="PLETSER  Tigran" userId="S::tigran.pletser@ulb.be::a407cba7-1f2d-4a75-b9bf-cecfd4631a56" providerId="AD" clId="Web-{97ECF0C6-F477-45ED-8F42-7A0FAF07F0D2}" dt="2021-01-28T10:59:43.225" v="25"/>
        <pc:sldMkLst>
          <pc:docMk/>
          <pc:sldMk cId="1483830713" sldId="333"/>
        </pc:sldMkLst>
        <pc:spChg chg="mod ord">
          <ac:chgData name="PLETSER  Tigran" userId="S::tigran.pletser@ulb.be::a407cba7-1f2d-4a75-b9bf-cecfd4631a56" providerId="AD" clId="Web-{97ECF0C6-F477-45ED-8F42-7A0FAF07F0D2}" dt="2021-01-28T10:59:43.225" v="25"/>
          <ac:spMkLst>
            <pc:docMk/>
            <pc:sldMk cId="1483830713" sldId="333"/>
            <ac:spMk id="2" creationId="{3DDAE7AD-0486-40BB-A209-0DD4C39CBC62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43.225" v="25"/>
          <ac:spMkLst>
            <pc:docMk/>
            <pc:sldMk cId="1483830713" sldId="333"/>
            <ac:spMk id="4" creationId="{7C2384F1-1775-465B-A7B8-F6CD6306336C}"/>
          </ac:spMkLst>
        </pc:spChg>
      </pc:sldChg>
      <pc:sldChg chg="delSp modSp mod modClrScheme chgLayout">
        <pc:chgData name="PLETSER  Tigran" userId="S::tigran.pletser@ulb.be::a407cba7-1f2d-4a75-b9bf-cecfd4631a56" providerId="AD" clId="Web-{97ECF0C6-F477-45ED-8F42-7A0FAF07F0D2}" dt="2021-01-28T11:01:46.164" v="33" actId="20577"/>
        <pc:sldMkLst>
          <pc:docMk/>
          <pc:sldMk cId="1533866146" sldId="334"/>
        </pc:sldMkLst>
        <pc:spChg chg="del">
          <ac:chgData name="PLETSER  Tigran" userId="S::tigran.pletser@ulb.be::a407cba7-1f2d-4a75-b9bf-cecfd4631a56" providerId="AD" clId="Web-{97ECF0C6-F477-45ED-8F42-7A0FAF07F0D2}" dt="2021-01-28T10:59:35.866" v="19"/>
          <ac:spMkLst>
            <pc:docMk/>
            <pc:sldMk cId="1533866146" sldId="334"/>
            <ac:spMk id="7" creationId="{9C2FAC95-A24E-46CF-A8FD-1583B123AA56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1:01:46.164" v="33" actId="20577"/>
          <ac:spMkLst>
            <pc:docMk/>
            <pc:sldMk cId="1533866146" sldId="334"/>
            <ac:spMk id="9" creationId="{23D5BEBE-6735-42A3-B7BE-CDA04DF7E264}"/>
          </ac:spMkLst>
        </pc:spChg>
      </pc:sldChg>
      <pc:sldChg chg="modSp mod modClrScheme chgLayout">
        <pc:chgData name="PLETSER  Tigran" userId="S::tigran.pletser@ulb.be::a407cba7-1f2d-4a75-b9bf-cecfd4631a56" providerId="AD" clId="Web-{97ECF0C6-F477-45ED-8F42-7A0FAF07F0D2}" dt="2021-01-28T10:59:38.522" v="21"/>
        <pc:sldMkLst>
          <pc:docMk/>
          <pc:sldMk cId="1847673133" sldId="335"/>
        </pc:sldMkLst>
        <pc:spChg chg="mod ord">
          <ac:chgData name="PLETSER  Tigran" userId="S::tigran.pletser@ulb.be::a407cba7-1f2d-4a75-b9bf-cecfd4631a56" providerId="AD" clId="Web-{97ECF0C6-F477-45ED-8F42-7A0FAF07F0D2}" dt="2021-01-28T10:59:38.522" v="21"/>
          <ac:spMkLst>
            <pc:docMk/>
            <pc:sldMk cId="1847673133" sldId="335"/>
            <ac:spMk id="2" creationId="{E1D20FFD-FA06-4C46-BE68-063C747A1219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38.522" v="21"/>
          <ac:spMkLst>
            <pc:docMk/>
            <pc:sldMk cId="1847673133" sldId="335"/>
            <ac:spMk id="3" creationId="{E6B5C860-C1EB-489C-AEDF-228538D3FE66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38.522" v="21"/>
          <ac:spMkLst>
            <pc:docMk/>
            <pc:sldMk cId="1847673133" sldId="335"/>
            <ac:spMk id="4" creationId="{AF00241E-56CC-4EBF-9057-0BB51DEC3E00}"/>
          </ac:spMkLst>
        </pc:spChg>
      </pc:sldChg>
      <pc:sldChg chg="delSp modSp mod modClrScheme chgLayout">
        <pc:chgData name="PLETSER  Tigran" userId="S::tigran.pletser@ulb.be::a407cba7-1f2d-4a75-b9bf-cecfd4631a56" providerId="AD" clId="Web-{97ECF0C6-F477-45ED-8F42-7A0FAF07F0D2}" dt="2021-01-28T11:02:18.023" v="62" actId="20577"/>
        <pc:sldMkLst>
          <pc:docMk/>
          <pc:sldMk cId="3496252668" sldId="336"/>
        </pc:sldMkLst>
        <pc:spChg chg="del">
          <ac:chgData name="PLETSER  Tigran" userId="S::tigran.pletser@ulb.be::a407cba7-1f2d-4a75-b9bf-cecfd4631a56" providerId="AD" clId="Web-{97ECF0C6-F477-45ED-8F42-7A0FAF07F0D2}" dt="2021-01-28T10:59:37.256" v="20"/>
          <ac:spMkLst>
            <pc:docMk/>
            <pc:sldMk cId="3496252668" sldId="336"/>
            <ac:spMk id="7" creationId="{9C2FAC95-A24E-46CF-A8FD-1583B123AA56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1:02:18.023" v="62" actId="20577"/>
          <ac:spMkLst>
            <pc:docMk/>
            <pc:sldMk cId="3496252668" sldId="336"/>
            <ac:spMk id="9" creationId="{23D5BEBE-6735-42A3-B7BE-CDA04DF7E264}"/>
          </ac:spMkLst>
        </pc:spChg>
      </pc:sldChg>
      <pc:sldChg chg="delSp modSp mod modClrScheme chgLayout">
        <pc:chgData name="PLETSER  Tigran" userId="S::tigran.pletser@ulb.be::a407cba7-1f2d-4a75-b9bf-cecfd4631a56" providerId="AD" clId="Web-{97ECF0C6-F477-45ED-8F42-7A0FAF07F0D2}" dt="2021-01-28T11:02:21.930" v="64" actId="20577"/>
        <pc:sldMkLst>
          <pc:docMk/>
          <pc:sldMk cId="3212070926" sldId="337"/>
        </pc:sldMkLst>
        <pc:spChg chg="del">
          <ac:chgData name="PLETSER  Tigran" userId="S::tigran.pletser@ulb.be::a407cba7-1f2d-4a75-b9bf-cecfd4631a56" providerId="AD" clId="Web-{97ECF0C6-F477-45ED-8F42-7A0FAF07F0D2}" dt="2021-01-28T10:59:33.131" v="17"/>
          <ac:spMkLst>
            <pc:docMk/>
            <pc:sldMk cId="3212070926" sldId="337"/>
            <ac:spMk id="7" creationId="{9C2FAC95-A24E-46CF-A8FD-1583B123AA56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1:02:21.930" v="64" actId="20577"/>
          <ac:spMkLst>
            <pc:docMk/>
            <pc:sldMk cId="3212070926" sldId="337"/>
            <ac:spMk id="9" creationId="{23D5BEBE-6735-42A3-B7BE-CDA04DF7E264}"/>
          </ac:spMkLst>
        </pc:spChg>
      </pc:sldChg>
      <pc:sldChg chg="delSp modSp mod modClrScheme chgLayout">
        <pc:chgData name="PLETSER  Tigran" userId="S::tigran.pletser@ulb.be::a407cba7-1f2d-4a75-b9bf-cecfd4631a56" providerId="AD" clId="Web-{97ECF0C6-F477-45ED-8F42-7A0FAF07F0D2}" dt="2021-01-28T11:02:27.211" v="66" actId="20577"/>
        <pc:sldMkLst>
          <pc:docMk/>
          <pc:sldMk cId="2399432487" sldId="338"/>
        </pc:sldMkLst>
        <pc:spChg chg="del">
          <ac:chgData name="PLETSER  Tigran" userId="S::tigran.pletser@ulb.be::a407cba7-1f2d-4a75-b9bf-cecfd4631a56" providerId="AD" clId="Web-{97ECF0C6-F477-45ED-8F42-7A0FAF07F0D2}" dt="2021-01-28T10:59:39.756" v="22"/>
          <ac:spMkLst>
            <pc:docMk/>
            <pc:sldMk cId="2399432487" sldId="338"/>
            <ac:spMk id="7" creationId="{9C2FAC95-A24E-46CF-A8FD-1583B123AA56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1:02:27.211" v="66" actId="20577"/>
          <ac:spMkLst>
            <pc:docMk/>
            <pc:sldMk cId="2399432487" sldId="338"/>
            <ac:spMk id="9" creationId="{23D5BEBE-6735-42A3-B7BE-CDA04DF7E264}"/>
          </ac:spMkLst>
        </pc:spChg>
      </pc:sldChg>
      <pc:sldChg chg="addSp modSp del">
        <pc:chgData name="PLETSER  Tigran" userId="S::tigran.pletser@ulb.be::a407cba7-1f2d-4a75-b9bf-cecfd4631a56" providerId="AD" clId="Web-{97ECF0C6-F477-45ED-8F42-7A0FAF07F0D2}" dt="2021-01-28T10:55:57.301" v="2"/>
        <pc:sldMkLst>
          <pc:docMk/>
          <pc:sldMk cId="358106737" sldId="339"/>
        </pc:sldMkLst>
        <pc:picChg chg="add mod">
          <ac:chgData name="PLETSER  Tigran" userId="S::tigran.pletser@ulb.be::a407cba7-1f2d-4a75-b9bf-cecfd4631a56" providerId="AD" clId="Web-{97ECF0C6-F477-45ED-8F42-7A0FAF07F0D2}" dt="2021-01-28T10:53:57.706" v="1" actId="1076"/>
          <ac:picMkLst>
            <pc:docMk/>
            <pc:sldMk cId="358106737" sldId="339"/>
            <ac:picMk id="2" creationId="{C772B4F7-4759-4E77-B2DF-7AB91A465F00}"/>
          </ac:picMkLst>
        </pc:picChg>
      </pc:sldChg>
      <pc:sldChg chg="modSp mod modClrScheme chgLayout">
        <pc:chgData name="PLETSER  Tigran" userId="S::tigran.pletser@ulb.be::a407cba7-1f2d-4a75-b9bf-cecfd4631a56" providerId="AD" clId="Web-{97ECF0C6-F477-45ED-8F42-7A0FAF07F0D2}" dt="2021-01-28T10:59:31.850" v="16"/>
        <pc:sldMkLst>
          <pc:docMk/>
          <pc:sldMk cId="2683362840" sldId="340"/>
        </pc:sldMkLst>
        <pc:spChg chg="mod ord">
          <ac:chgData name="PLETSER  Tigran" userId="S::tigran.pletser@ulb.be::a407cba7-1f2d-4a75-b9bf-cecfd4631a56" providerId="AD" clId="Web-{97ECF0C6-F477-45ED-8F42-7A0FAF07F0D2}" dt="2021-01-28T10:59:31.850" v="16"/>
          <ac:spMkLst>
            <pc:docMk/>
            <pc:sldMk cId="2683362840" sldId="340"/>
            <ac:spMk id="2" creationId="{E5F9BC6B-89D3-42BC-94A7-FC9ACB6C31F9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0:59:31.850" v="16"/>
          <ac:spMkLst>
            <pc:docMk/>
            <pc:sldMk cId="2683362840" sldId="340"/>
            <ac:spMk id="4" creationId="{119651FB-EBF7-416B-9E4E-746EF6E06071}"/>
          </ac:spMkLst>
        </pc:spChg>
      </pc:sldChg>
      <pc:sldChg chg="addSp delSp modSp add mod replId modClrScheme chgLayout">
        <pc:chgData name="PLETSER  Tigran" userId="S::tigran.pletser@ulb.be::a407cba7-1f2d-4a75-b9bf-cecfd4631a56" providerId="AD" clId="Web-{97ECF0C6-F477-45ED-8F42-7A0FAF07F0D2}" dt="2021-01-28T11:02:42.291" v="72" actId="20577"/>
        <pc:sldMkLst>
          <pc:docMk/>
          <pc:sldMk cId="3663096458" sldId="342"/>
        </pc:sldMkLst>
        <pc:spChg chg="del">
          <ac:chgData name="PLETSER  Tigran" userId="S::tigran.pletser@ulb.be::a407cba7-1f2d-4a75-b9bf-cecfd4631a56" providerId="AD" clId="Web-{97ECF0C6-F477-45ED-8F42-7A0FAF07F0D2}" dt="2021-01-28T10:59:42.006" v="24"/>
          <ac:spMkLst>
            <pc:docMk/>
            <pc:sldMk cId="3663096458" sldId="342"/>
            <ac:spMk id="7" creationId="{9C2FAC95-A24E-46CF-A8FD-1583B123AA56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1:02:42.291" v="72" actId="20577"/>
          <ac:spMkLst>
            <pc:docMk/>
            <pc:sldMk cId="3663096458" sldId="342"/>
            <ac:spMk id="9" creationId="{23D5BEBE-6735-42A3-B7BE-CDA04DF7E264}"/>
          </ac:spMkLst>
        </pc:spChg>
        <pc:picChg chg="add mod">
          <ac:chgData name="PLETSER  Tigran" userId="S::tigran.pletser@ulb.be::a407cba7-1f2d-4a75-b9bf-cecfd4631a56" providerId="AD" clId="Web-{97ECF0C6-F477-45ED-8F42-7A0FAF07F0D2}" dt="2021-01-28T10:56:17.676" v="7" actId="1076"/>
          <ac:picMkLst>
            <pc:docMk/>
            <pc:sldMk cId="3663096458" sldId="342"/>
            <ac:picMk id="2" creationId="{6E9F9231-ECE2-4BB3-8775-4D65DBBC73FD}"/>
          </ac:picMkLst>
        </pc:picChg>
        <pc:picChg chg="del">
          <ac:chgData name="PLETSER  Tigran" userId="S::tigran.pletser@ulb.be::a407cba7-1f2d-4a75-b9bf-cecfd4631a56" providerId="AD" clId="Web-{97ECF0C6-F477-45ED-8F42-7A0FAF07F0D2}" dt="2021-01-28T10:56:11.770" v="4"/>
          <ac:picMkLst>
            <pc:docMk/>
            <pc:sldMk cId="3663096458" sldId="342"/>
            <ac:picMk id="4" creationId="{373B1DA1-EAB5-4CE2-A2B8-68D89B9E43FB}"/>
          </ac:picMkLst>
        </pc:picChg>
      </pc:sldChg>
      <pc:sldChg chg="addSp delSp modSp add mod replId modClrScheme chgLayout">
        <pc:chgData name="PLETSER  Tigran" userId="S::tigran.pletser@ulb.be::a407cba7-1f2d-4a75-b9bf-cecfd4631a56" providerId="AD" clId="Web-{97ECF0C6-F477-45ED-8F42-7A0FAF07F0D2}" dt="2021-01-28T11:02:38.492" v="69" actId="20577"/>
        <pc:sldMkLst>
          <pc:docMk/>
          <pc:sldMk cId="3075938562" sldId="343"/>
        </pc:sldMkLst>
        <pc:spChg chg="del">
          <ac:chgData name="PLETSER  Tigran" userId="S::tigran.pletser@ulb.be::a407cba7-1f2d-4a75-b9bf-cecfd4631a56" providerId="AD" clId="Web-{97ECF0C6-F477-45ED-8F42-7A0FAF07F0D2}" dt="2021-01-28T10:59:40.866" v="23"/>
          <ac:spMkLst>
            <pc:docMk/>
            <pc:sldMk cId="3075938562" sldId="343"/>
            <ac:spMk id="7" creationId="{9C2FAC95-A24E-46CF-A8FD-1583B123AA56}"/>
          </ac:spMkLst>
        </pc:spChg>
        <pc:spChg chg="mod ord">
          <ac:chgData name="PLETSER  Tigran" userId="S::tigran.pletser@ulb.be::a407cba7-1f2d-4a75-b9bf-cecfd4631a56" providerId="AD" clId="Web-{97ECF0C6-F477-45ED-8F42-7A0FAF07F0D2}" dt="2021-01-28T11:02:38.492" v="69" actId="20577"/>
          <ac:spMkLst>
            <pc:docMk/>
            <pc:sldMk cId="3075938562" sldId="343"/>
            <ac:spMk id="9" creationId="{23D5BEBE-6735-42A3-B7BE-CDA04DF7E264}"/>
          </ac:spMkLst>
        </pc:spChg>
        <pc:picChg chg="add mod">
          <ac:chgData name="PLETSER  Tigran" userId="S::tigran.pletser@ulb.be::a407cba7-1f2d-4a75-b9bf-cecfd4631a56" providerId="AD" clId="Web-{97ECF0C6-F477-45ED-8F42-7A0FAF07F0D2}" dt="2021-01-28T10:57:45.974" v="10"/>
          <ac:picMkLst>
            <pc:docMk/>
            <pc:sldMk cId="3075938562" sldId="343"/>
            <ac:picMk id="2" creationId="{9DE65BE1-1EC0-4748-B28D-B6B4490E2480}"/>
          </ac:picMkLst>
        </pc:picChg>
        <pc:picChg chg="del">
          <ac:chgData name="PLETSER  Tigran" userId="S::tigran.pletser@ulb.be::a407cba7-1f2d-4a75-b9bf-cecfd4631a56" providerId="AD" clId="Web-{97ECF0C6-F477-45ED-8F42-7A0FAF07F0D2}" dt="2021-01-28T10:56:24.114" v="9"/>
          <ac:picMkLst>
            <pc:docMk/>
            <pc:sldMk cId="3075938562" sldId="343"/>
            <ac:picMk id="4" creationId="{373B1DA1-EAB5-4CE2-A2B8-68D89B9E43FB}"/>
          </ac:picMkLst>
        </pc:picChg>
      </pc:sldChg>
      <pc:sldChg chg="addSp modSp new">
        <pc:chgData name="PLETSER  Tigran" userId="S::tigran.pletser@ulb.be::a407cba7-1f2d-4a75-b9bf-cecfd4631a56" providerId="AD" clId="Web-{97ECF0C6-F477-45ED-8F42-7A0FAF07F0D2}" dt="2021-01-28T11:53:34.457" v="279" actId="20577"/>
        <pc:sldMkLst>
          <pc:docMk/>
          <pc:sldMk cId="3543871104" sldId="344"/>
        </pc:sldMkLst>
        <pc:spChg chg="mod">
          <ac:chgData name="PLETSER  Tigran" userId="S::tigran.pletser@ulb.be::a407cba7-1f2d-4a75-b9bf-cecfd4631a56" providerId="AD" clId="Web-{97ECF0C6-F477-45ED-8F42-7A0FAF07F0D2}" dt="2021-01-28T11:18:15.751" v="175" actId="20577"/>
          <ac:spMkLst>
            <pc:docMk/>
            <pc:sldMk cId="3543871104" sldId="344"/>
            <ac:spMk id="2" creationId="{03F08204-C4A3-4F3A-9AA3-BE79846EB80B}"/>
          </ac:spMkLst>
        </pc:spChg>
        <pc:spChg chg="add mod">
          <ac:chgData name="PLETSER  Tigran" userId="S::tigran.pletser@ulb.be::a407cba7-1f2d-4a75-b9bf-cecfd4631a56" providerId="AD" clId="Web-{97ECF0C6-F477-45ED-8F42-7A0FAF07F0D2}" dt="2021-01-28T11:16:24.718" v="89" actId="1076"/>
          <ac:spMkLst>
            <pc:docMk/>
            <pc:sldMk cId="3543871104" sldId="344"/>
            <ac:spMk id="7" creationId="{F91D854F-E770-4502-BEF1-B547B6E8318D}"/>
          </ac:spMkLst>
        </pc:spChg>
        <pc:spChg chg="add mod">
          <ac:chgData name="PLETSER  Tigran" userId="S::tigran.pletser@ulb.be::a407cba7-1f2d-4a75-b9bf-cecfd4631a56" providerId="AD" clId="Web-{97ECF0C6-F477-45ED-8F42-7A0FAF07F0D2}" dt="2021-01-28T11:53:34.457" v="279" actId="20577"/>
          <ac:spMkLst>
            <pc:docMk/>
            <pc:sldMk cId="3543871104" sldId="344"/>
            <ac:spMk id="8" creationId="{9AB8703A-DC6C-4FB8-8A16-E837A1D78C0F}"/>
          </ac:spMkLst>
        </pc:spChg>
        <pc:picChg chg="add mod">
          <ac:chgData name="PLETSER  Tigran" userId="S::tigran.pletser@ulb.be::a407cba7-1f2d-4a75-b9bf-cecfd4631a56" providerId="AD" clId="Web-{97ECF0C6-F477-45ED-8F42-7A0FAF07F0D2}" dt="2021-01-28T11:16:38.094" v="91" actId="1076"/>
          <ac:picMkLst>
            <pc:docMk/>
            <pc:sldMk cId="3543871104" sldId="344"/>
            <ac:picMk id="4" creationId="{ECD1F957-9424-4A3A-BCEC-C1ED7541916E}"/>
          </ac:picMkLst>
        </pc:picChg>
        <pc:picChg chg="add mod">
          <ac:chgData name="PLETSER  Tigran" userId="S::tigran.pletser@ulb.be::a407cba7-1f2d-4a75-b9bf-cecfd4631a56" providerId="AD" clId="Web-{97ECF0C6-F477-45ED-8F42-7A0FAF07F0D2}" dt="2021-01-28T11:16:08.546" v="86" actId="1076"/>
          <ac:picMkLst>
            <pc:docMk/>
            <pc:sldMk cId="3543871104" sldId="344"/>
            <ac:picMk id="6" creationId="{0F713B1D-5A44-4FD2-89D8-C9F26C8372EE}"/>
          </ac:picMkLst>
        </pc:picChg>
      </pc:sldChg>
      <pc:sldChg chg="addSp modSp new">
        <pc:chgData name="PLETSER  Tigran" userId="S::tigran.pletser@ulb.be::a407cba7-1f2d-4a75-b9bf-cecfd4631a56" providerId="AD" clId="Web-{97ECF0C6-F477-45ED-8F42-7A0FAF07F0D2}" dt="2021-01-28T11:21:26.362" v="194" actId="1076"/>
        <pc:sldMkLst>
          <pc:docMk/>
          <pc:sldMk cId="1490650201" sldId="346"/>
        </pc:sldMkLst>
        <pc:spChg chg="mod">
          <ac:chgData name="PLETSER  Tigran" userId="S::tigran.pletser@ulb.be::a407cba7-1f2d-4a75-b9bf-cecfd4631a56" providerId="AD" clId="Web-{97ECF0C6-F477-45ED-8F42-7A0FAF07F0D2}" dt="2021-01-28T11:18:30.095" v="184" actId="20577"/>
          <ac:spMkLst>
            <pc:docMk/>
            <pc:sldMk cId="1490650201" sldId="346"/>
            <ac:spMk id="2" creationId="{578A3C2F-41C6-4E59-A589-456C2D1CAE10}"/>
          </ac:spMkLst>
        </pc:spChg>
        <pc:picChg chg="add mod">
          <ac:chgData name="PLETSER  Tigran" userId="S::tigran.pletser@ulb.be::a407cba7-1f2d-4a75-b9bf-cecfd4631a56" providerId="AD" clId="Web-{97ECF0C6-F477-45ED-8F42-7A0FAF07F0D2}" dt="2021-01-28T11:21:26.362" v="194" actId="1076"/>
          <ac:picMkLst>
            <pc:docMk/>
            <pc:sldMk cId="1490650201" sldId="346"/>
            <ac:picMk id="4" creationId="{5D2899D0-5923-4E4A-BA9E-3770C563C350}"/>
          </ac:picMkLst>
        </pc:picChg>
      </pc:sldChg>
      <pc:sldChg chg="addSp modSp new">
        <pc:chgData name="PLETSER  Tigran" userId="S::tigran.pletser@ulb.be::a407cba7-1f2d-4a75-b9bf-cecfd4631a56" providerId="AD" clId="Web-{97ECF0C6-F477-45ED-8F42-7A0FAF07F0D2}" dt="2021-01-28T11:23:21.378" v="210" actId="1076"/>
        <pc:sldMkLst>
          <pc:docMk/>
          <pc:sldMk cId="2845685371" sldId="347"/>
        </pc:sldMkLst>
        <pc:spChg chg="mod">
          <ac:chgData name="PLETSER  Tigran" userId="S::tigran.pletser@ulb.be::a407cba7-1f2d-4a75-b9bf-cecfd4631a56" providerId="AD" clId="Web-{97ECF0C6-F477-45ED-8F42-7A0FAF07F0D2}" dt="2021-01-28T11:21:44.471" v="207" actId="20577"/>
          <ac:spMkLst>
            <pc:docMk/>
            <pc:sldMk cId="2845685371" sldId="347"/>
            <ac:spMk id="2" creationId="{C3DF21A6-A2A0-47C0-A67C-6EA50AA14A3A}"/>
          </ac:spMkLst>
        </pc:spChg>
        <pc:picChg chg="add mod">
          <ac:chgData name="PLETSER  Tigran" userId="S::tigran.pletser@ulb.be::a407cba7-1f2d-4a75-b9bf-cecfd4631a56" providerId="AD" clId="Web-{97ECF0C6-F477-45ED-8F42-7A0FAF07F0D2}" dt="2021-01-28T11:23:21.378" v="210" actId="1076"/>
          <ac:picMkLst>
            <pc:docMk/>
            <pc:sldMk cId="2845685371" sldId="347"/>
            <ac:picMk id="4" creationId="{C760CAC4-E228-4F72-8D61-4200E1777B8F}"/>
          </ac:picMkLst>
        </pc:picChg>
      </pc:sldChg>
      <pc:sldChg chg="addSp modSp new">
        <pc:chgData name="PLETSER  Tigran" userId="S::tigran.pletser@ulb.be::a407cba7-1f2d-4a75-b9bf-cecfd4631a56" providerId="AD" clId="Web-{97ECF0C6-F477-45ED-8F42-7A0FAF07F0D2}" dt="2021-01-28T11:29:42.679" v="223" actId="1076"/>
        <pc:sldMkLst>
          <pc:docMk/>
          <pc:sldMk cId="831202245" sldId="348"/>
        </pc:sldMkLst>
        <pc:spChg chg="mod">
          <ac:chgData name="PLETSER  Tigran" userId="S::tigran.pletser@ulb.be::a407cba7-1f2d-4a75-b9bf-cecfd4631a56" providerId="AD" clId="Web-{97ECF0C6-F477-45ED-8F42-7A0FAF07F0D2}" dt="2021-01-28T11:24:03.035" v="218" actId="20577"/>
          <ac:spMkLst>
            <pc:docMk/>
            <pc:sldMk cId="831202245" sldId="348"/>
            <ac:spMk id="2" creationId="{82C66280-E62E-43B3-9B9A-2FC4D8285754}"/>
          </ac:spMkLst>
        </pc:spChg>
        <pc:picChg chg="add mod">
          <ac:chgData name="PLETSER  Tigran" userId="S::tigran.pletser@ulb.be::a407cba7-1f2d-4a75-b9bf-cecfd4631a56" providerId="AD" clId="Web-{97ECF0C6-F477-45ED-8F42-7A0FAF07F0D2}" dt="2021-01-28T11:29:42.679" v="223" actId="1076"/>
          <ac:picMkLst>
            <pc:docMk/>
            <pc:sldMk cId="831202245" sldId="348"/>
            <ac:picMk id="4" creationId="{24337124-9345-40E8-A5DB-8E294BEC0A01}"/>
          </ac:picMkLst>
        </pc:picChg>
      </pc:sldChg>
      <pc:sldChg chg="addSp delSp modSp new">
        <pc:chgData name="PLETSER  Tigran" userId="S::tigran.pletser@ulb.be::a407cba7-1f2d-4a75-b9bf-cecfd4631a56" providerId="AD" clId="Web-{97ECF0C6-F477-45ED-8F42-7A0FAF07F0D2}" dt="2021-01-28T11:37:52.230" v="240" actId="14100"/>
        <pc:sldMkLst>
          <pc:docMk/>
          <pc:sldMk cId="1139154452" sldId="350"/>
        </pc:sldMkLst>
        <pc:spChg chg="mod">
          <ac:chgData name="PLETSER  Tigran" userId="S::tigran.pletser@ulb.be::a407cba7-1f2d-4a75-b9bf-cecfd4631a56" providerId="AD" clId="Web-{97ECF0C6-F477-45ED-8F42-7A0FAF07F0D2}" dt="2021-01-28T11:35:22.525" v="231" actId="20577"/>
          <ac:spMkLst>
            <pc:docMk/>
            <pc:sldMk cId="1139154452" sldId="350"/>
            <ac:spMk id="2" creationId="{E11290A0-920A-4578-812A-5195274A80FF}"/>
          </ac:spMkLst>
        </pc:spChg>
        <pc:picChg chg="add del mod">
          <ac:chgData name="PLETSER  Tigran" userId="S::tigran.pletser@ulb.be::a407cba7-1f2d-4a75-b9bf-cecfd4631a56" providerId="AD" clId="Web-{97ECF0C6-F477-45ED-8F42-7A0FAF07F0D2}" dt="2021-01-28T11:37:40.027" v="238"/>
          <ac:picMkLst>
            <pc:docMk/>
            <pc:sldMk cId="1139154452" sldId="350"/>
            <ac:picMk id="4" creationId="{FCCC0AEF-827D-427B-9F57-0EADFCAB136B}"/>
          </ac:picMkLst>
        </pc:picChg>
        <pc:picChg chg="add mod">
          <ac:chgData name="PLETSER  Tigran" userId="S::tigran.pletser@ulb.be::a407cba7-1f2d-4a75-b9bf-cecfd4631a56" providerId="AD" clId="Web-{97ECF0C6-F477-45ED-8F42-7A0FAF07F0D2}" dt="2021-01-28T11:37:52.230" v="240" actId="14100"/>
          <ac:picMkLst>
            <pc:docMk/>
            <pc:sldMk cId="1139154452" sldId="350"/>
            <ac:picMk id="5" creationId="{AE3D25CE-C441-49F1-8234-AFE80477A79A}"/>
          </ac:picMkLst>
        </pc:picChg>
      </pc:sldChg>
      <pc:sldChg chg="modSp">
        <pc:chgData name="PLETSER  Tigran" userId="S::tigran.pletser@ulb.be::a407cba7-1f2d-4a75-b9bf-cecfd4631a56" providerId="AD" clId="Web-{97ECF0C6-F477-45ED-8F42-7A0FAF07F0D2}" dt="2021-01-28T11:45:45.390" v="274" actId="20577"/>
        <pc:sldMkLst>
          <pc:docMk/>
          <pc:sldMk cId="3777795193" sldId="351"/>
        </pc:sldMkLst>
        <pc:spChg chg="mod">
          <ac:chgData name="PLETSER  Tigran" userId="S::tigran.pletser@ulb.be::a407cba7-1f2d-4a75-b9bf-cecfd4631a56" providerId="AD" clId="Web-{97ECF0C6-F477-45ED-8F42-7A0FAF07F0D2}" dt="2021-01-28T11:45:45.390" v="274" actId="20577"/>
          <ac:spMkLst>
            <pc:docMk/>
            <pc:sldMk cId="3777795193" sldId="351"/>
            <ac:spMk id="5" creationId="{DD992BD8-890E-4E70-8FA4-3592370F8D62}"/>
          </ac:spMkLst>
        </pc:spChg>
      </pc:sldChg>
    </pc:docChg>
  </pc:docChgLst>
  <pc:docChgLst>
    <pc:chgData name="VAN DELFT  Julien" userId="S::julien.van.delft@ulb.be::1764448b-530c-47f9-bf4d-fec7a2d49b98" providerId="AD" clId="Web-{32A71C64-9B77-4947-9517-FDE43FB031F1}"/>
    <pc:docChg chg="modSld">
      <pc:chgData name="VAN DELFT  Julien" userId="S::julien.van.delft@ulb.be::1764448b-530c-47f9-bf4d-fec7a2d49b98" providerId="AD" clId="Web-{32A71C64-9B77-4947-9517-FDE43FB031F1}" dt="2020-11-22T14:43:26.457" v="606"/>
      <pc:docMkLst>
        <pc:docMk/>
      </pc:docMkLst>
      <pc:sldChg chg="modSp">
        <pc:chgData name="VAN DELFT  Julien" userId="S::julien.van.delft@ulb.be::1764448b-530c-47f9-bf4d-fec7a2d49b98" providerId="AD" clId="Web-{32A71C64-9B77-4947-9517-FDE43FB031F1}" dt="2020-11-22T14:43:26.457" v="606"/>
        <pc:sldMkLst>
          <pc:docMk/>
          <pc:sldMk cId="1574513688" sldId="320"/>
        </pc:sldMkLst>
        <pc:graphicFrameChg chg="mod modGraphic">
          <ac:chgData name="VAN DELFT  Julien" userId="S::julien.van.delft@ulb.be::1764448b-530c-47f9-bf4d-fec7a2d49b98" providerId="AD" clId="Web-{32A71C64-9B77-4947-9517-FDE43FB031F1}" dt="2020-11-22T14:43:26.457" v="606"/>
          <ac:graphicFrameMkLst>
            <pc:docMk/>
            <pc:sldMk cId="1574513688" sldId="320"/>
            <ac:graphicFrameMk id="11" creationId="{612450F7-00A9-48FA-B4D8-EF820028AEAD}"/>
          </ac:graphicFrameMkLst>
        </pc:graphicFrameChg>
      </pc:sldChg>
      <pc:sldChg chg="addSp modSp">
        <pc:chgData name="VAN DELFT  Julien" userId="S::julien.van.delft@ulb.be::1764448b-530c-47f9-bf4d-fec7a2d49b98" providerId="AD" clId="Web-{32A71C64-9B77-4947-9517-FDE43FB031F1}" dt="2020-11-22T14:36:47.609" v="590"/>
        <pc:sldMkLst>
          <pc:docMk/>
          <pc:sldMk cId="3333577677" sldId="323"/>
        </pc:sldMkLst>
        <pc:spChg chg="mod">
          <ac:chgData name="VAN DELFT  Julien" userId="S::julien.van.delft@ulb.be::1764448b-530c-47f9-bf4d-fec7a2d49b98" providerId="AD" clId="Web-{32A71C64-9B77-4947-9517-FDE43FB031F1}" dt="2020-11-22T14:35:14.280" v="567" actId="20577"/>
          <ac:spMkLst>
            <pc:docMk/>
            <pc:sldMk cId="3333577677" sldId="323"/>
            <ac:spMk id="2" creationId="{B8A5BDA4-7D9C-4ABF-85B7-5DEADCE3A948}"/>
          </ac:spMkLst>
        </pc:spChg>
        <pc:spChg chg="mod">
          <ac:chgData name="VAN DELFT  Julien" userId="S::julien.van.delft@ulb.be::1764448b-530c-47f9-bf4d-fec7a2d49b98" providerId="AD" clId="Web-{32A71C64-9B77-4947-9517-FDE43FB031F1}" dt="2020-11-22T14:26:00.322" v="8" actId="20577"/>
          <ac:spMkLst>
            <pc:docMk/>
            <pc:sldMk cId="3333577677" sldId="323"/>
            <ac:spMk id="3" creationId="{DC4839C5-CBC5-472D-921F-6A6A3C6B167D}"/>
          </ac:spMkLst>
        </pc:spChg>
        <pc:graphicFrameChg chg="add mod modGraphic">
          <ac:chgData name="VAN DELFT  Julien" userId="S::julien.van.delft@ulb.be::1764448b-530c-47f9-bf4d-fec7a2d49b98" providerId="AD" clId="Web-{32A71C64-9B77-4947-9517-FDE43FB031F1}" dt="2020-11-22T14:36:47.609" v="590"/>
          <ac:graphicFrameMkLst>
            <pc:docMk/>
            <pc:sldMk cId="3333577677" sldId="323"/>
            <ac:graphicFrameMk id="5" creationId="{1C5263B7-2E9C-472D-B161-573A330B3755}"/>
          </ac:graphicFrameMkLst>
        </pc:graphicFrameChg>
      </pc:sldChg>
    </pc:docChg>
  </pc:docChgLst>
  <pc:docChgLst>
    <pc:chgData name="PLETSER  Tigran" userId="S::tigran.pletser@ulb.be::a407cba7-1f2d-4a75-b9bf-cecfd4631a56" providerId="AD" clId="Web-{3B0C205A-C5EB-43B6-88FB-287F18C7CD7C}"/>
    <pc:docChg chg="modSld">
      <pc:chgData name="PLETSER  Tigran" userId="S::tigran.pletser@ulb.be::a407cba7-1f2d-4a75-b9bf-cecfd4631a56" providerId="AD" clId="Web-{3B0C205A-C5EB-43B6-88FB-287F18C7CD7C}" dt="2021-01-28T13:29:56.223" v="144" actId="20577"/>
      <pc:docMkLst>
        <pc:docMk/>
      </pc:docMkLst>
      <pc:sldChg chg="modSp">
        <pc:chgData name="PLETSER  Tigran" userId="S::tigran.pletser@ulb.be::a407cba7-1f2d-4a75-b9bf-cecfd4631a56" providerId="AD" clId="Web-{3B0C205A-C5EB-43B6-88FB-287F18C7CD7C}" dt="2021-01-28T13:29:26.394" v="138" actId="1076"/>
        <pc:sldMkLst>
          <pc:docMk/>
          <pc:sldMk cId="2845685371" sldId="347"/>
        </pc:sldMkLst>
        <pc:spChg chg="mod">
          <ac:chgData name="PLETSER  Tigran" userId="S::tigran.pletser@ulb.be::a407cba7-1f2d-4a75-b9bf-cecfd4631a56" providerId="AD" clId="Web-{3B0C205A-C5EB-43B6-88FB-287F18C7CD7C}" dt="2021-01-28T13:29:26.394" v="138" actId="1076"/>
          <ac:spMkLst>
            <pc:docMk/>
            <pc:sldMk cId="2845685371" sldId="347"/>
            <ac:spMk id="5" creationId="{3E84BE6D-13AE-4058-8173-01F55CCF6F1D}"/>
          </ac:spMkLst>
        </pc:spChg>
      </pc:sldChg>
      <pc:sldChg chg="modSp">
        <pc:chgData name="PLETSER  Tigran" userId="S::tigran.pletser@ulb.be::a407cba7-1f2d-4a75-b9bf-cecfd4631a56" providerId="AD" clId="Web-{3B0C205A-C5EB-43B6-88FB-287F18C7CD7C}" dt="2021-01-28T13:29:56.223" v="144" actId="20577"/>
        <pc:sldMkLst>
          <pc:docMk/>
          <pc:sldMk cId="1139154452" sldId="350"/>
        </pc:sldMkLst>
        <pc:spChg chg="mod">
          <ac:chgData name="PLETSER  Tigran" userId="S::tigran.pletser@ulb.be::a407cba7-1f2d-4a75-b9bf-cecfd4631a56" providerId="AD" clId="Web-{3B0C205A-C5EB-43B6-88FB-287F18C7CD7C}" dt="2021-01-28T13:29:56.223" v="144" actId="20577"/>
          <ac:spMkLst>
            <pc:docMk/>
            <pc:sldMk cId="1139154452" sldId="350"/>
            <ac:spMk id="2" creationId="{E11290A0-920A-4578-812A-5195274A80FF}"/>
          </ac:spMkLst>
        </pc:spChg>
      </pc:sldChg>
    </pc:docChg>
  </pc:docChgLst>
  <pc:docChgLst>
    <pc:chgData name="PLETSER  Tigran" userId="S::tigran.pletser@ulb.be::a407cba7-1f2d-4a75-b9bf-cecfd4631a56" providerId="AD" clId="Web-{4FE250DD-320B-48D8-91E1-9E8BD3C44722}"/>
    <pc:docChg chg="addSld delSld modSld">
      <pc:chgData name="PLETSER  Tigran" userId="S::tigran.pletser@ulb.be::a407cba7-1f2d-4a75-b9bf-cecfd4631a56" providerId="AD" clId="Web-{4FE250DD-320B-48D8-91E1-9E8BD3C44722}" dt="2021-01-28T10:35:50.715" v="43"/>
      <pc:docMkLst>
        <pc:docMk/>
      </pc:docMkLst>
      <pc:sldChg chg="addSp delSp modSp add replId">
        <pc:chgData name="PLETSER  Tigran" userId="S::tigran.pletser@ulb.be::a407cba7-1f2d-4a75-b9bf-cecfd4631a56" providerId="AD" clId="Web-{4FE250DD-320B-48D8-91E1-9E8BD3C44722}" dt="2021-01-28T10:17:25.252" v="15" actId="1076"/>
        <pc:sldMkLst>
          <pc:docMk/>
          <pc:sldMk cId="1533866146" sldId="334"/>
        </pc:sldMkLst>
        <pc:spChg chg="del">
          <ac:chgData name="PLETSER  Tigran" userId="S::tigran.pletser@ulb.be::a407cba7-1f2d-4a75-b9bf-cecfd4631a56" providerId="AD" clId="Web-{4FE250DD-320B-48D8-91E1-9E8BD3C44722}" dt="2021-01-28T10:12:00.542" v="4"/>
          <ac:spMkLst>
            <pc:docMk/>
            <pc:sldMk cId="1533866146" sldId="334"/>
            <ac:spMk id="2" creationId="{07922051-5484-48A4-88EC-002BF2C91DB7}"/>
          </ac:spMkLst>
        </pc:spChg>
        <pc:spChg chg="del">
          <ac:chgData name="PLETSER  Tigran" userId="S::tigran.pletser@ulb.be::a407cba7-1f2d-4a75-b9bf-cecfd4631a56" providerId="AD" clId="Web-{4FE250DD-320B-48D8-91E1-9E8BD3C44722}" dt="2021-01-28T10:11:59.901" v="3"/>
          <ac:spMkLst>
            <pc:docMk/>
            <pc:sldMk cId="1533866146" sldId="334"/>
            <ac:spMk id="3" creationId="{9CA7EF99-E67C-421A-82DE-EC0CB454041D}"/>
          </ac:spMkLst>
        </pc:spChg>
        <pc:spChg chg="del">
          <ac:chgData name="PLETSER  Tigran" userId="S::tigran.pletser@ulb.be::a407cba7-1f2d-4a75-b9bf-cecfd4631a56" providerId="AD" clId="Web-{4FE250DD-320B-48D8-91E1-9E8BD3C44722}" dt="2021-01-28T10:11:59.260" v="2"/>
          <ac:spMkLst>
            <pc:docMk/>
            <pc:sldMk cId="1533866146" sldId="334"/>
            <ac:spMk id="4" creationId="{620738A4-42F9-47E1-AFF9-497619F935D0}"/>
          </ac:spMkLst>
        </pc:spChg>
        <pc:spChg chg="add mod">
          <ac:chgData name="PLETSER  Tigran" userId="S::tigran.pletser@ulb.be::a407cba7-1f2d-4a75-b9bf-cecfd4631a56" providerId="AD" clId="Web-{4FE250DD-320B-48D8-91E1-9E8BD3C44722}" dt="2021-01-28T10:11:59.901" v="3"/>
          <ac:spMkLst>
            <pc:docMk/>
            <pc:sldMk cId="1533866146" sldId="334"/>
            <ac:spMk id="7" creationId="{9C2FAC95-A24E-46CF-A8FD-1583B123AA56}"/>
          </ac:spMkLst>
        </pc:spChg>
        <pc:spChg chg="add mod">
          <ac:chgData name="PLETSER  Tigran" userId="S::tigran.pletser@ulb.be::a407cba7-1f2d-4a75-b9bf-cecfd4631a56" providerId="AD" clId="Web-{4FE250DD-320B-48D8-91E1-9E8BD3C44722}" dt="2021-01-28T10:12:00.542" v="4"/>
          <ac:spMkLst>
            <pc:docMk/>
            <pc:sldMk cId="1533866146" sldId="334"/>
            <ac:spMk id="9" creationId="{23D5BEBE-6735-42A3-B7BE-CDA04DF7E264}"/>
          </ac:spMkLst>
        </pc:spChg>
        <pc:picChg chg="del">
          <ac:chgData name="PLETSER  Tigran" userId="S::tigran.pletser@ulb.be::a407cba7-1f2d-4a75-b9bf-cecfd4631a56" providerId="AD" clId="Web-{4FE250DD-320B-48D8-91E1-9E8BD3C44722}" dt="2021-01-28T10:11:59.260" v="1"/>
          <ac:picMkLst>
            <pc:docMk/>
            <pc:sldMk cId="1533866146" sldId="334"/>
            <ac:picMk id="5" creationId="{1628A094-BB24-466B-BCD4-6941E659813F}"/>
          </ac:picMkLst>
        </pc:picChg>
        <pc:picChg chg="add mod">
          <ac:chgData name="PLETSER  Tigran" userId="S::tigran.pletser@ulb.be::a407cba7-1f2d-4a75-b9bf-cecfd4631a56" providerId="AD" clId="Web-{4FE250DD-320B-48D8-91E1-9E8BD3C44722}" dt="2021-01-28T10:12:20.839" v="8" actId="1076"/>
          <ac:picMkLst>
            <pc:docMk/>
            <pc:sldMk cId="1533866146" sldId="334"/>
            <ac:picMk id="10" creationId="{0F720146-D41B-4B00-BF21-415480909259}"/>
          </ac:picMkLst>
        </pc:picChg>
        <pc:picChg chg="add mod">
          <ac:chgData name="PLETSER  Tigran" userId="S::tigran.pletser@ulb.be::a407cba7-1f2d-4a75-b9bf-cecfd4631a56" providerId="AD" clId="Web-{4FE250DD-320B-48D8-91E1-9E8BD3C44722}" dt="2021-01-28T10:13:22.606" v="10" actId="1076"/>
          <ac:picMkLst>
            <pc:docMk/>
            <pc:sldMk cId="1533866146" sldId="334"/>
            <ac:picMk id="11" creationId="{E6701C23-5DF6-4D22-B5E7-B9332EBF7479}"/>
          </ac:picMkLst>
        </pc:picChg>
        <pc:picChg chg="add del mod">
          <ac:chgData name="PLETSER  Tigran" userId="S::tigran.pletser@ulb.be::a407cba7-1f2d-4a75-b9bf-cecfd4631a56" providerId="AD" clId="Web-{4FE250DD-320B-48D8-91E1-9E8BD3C44722}" dt="2021-01-28T10:17:22.127" v="13"/>
          <ac:picMkLst>
            <pc:docMk/>
            <pc:sldMk cId="1533866146" sldId="334"/>
            <ac:picMk id="12" creationId="{BCC83772-3777-4308-87B0-B0C305C46D32}"/>
          </ac:picMkLst>
        </pc:picChg>
        <pc:picChg chg="add mod">
          <ac:chgData name="PLETSER  Tigran" userId="S::tigran.pletser@ulb.be::a407cba7-1f2d-4a75-b9bf-cecfd4631a56" providerId="AD" clId="Web-{4FE250DD-320B-48D8-91E1-9E8BD3C44722}" dt="2021-01-28T10:17:25.252" v="15" actId="1076"/>
          <ac:picMkLst>
            <pc:docMk/>
            <pc:sldMk cId="1533866146" sldId="334"/>
            <ac:picMk id="13" creationId="{09026411-E797-4B13-ACD2-E6C4B0796C3E}"/>
          </ac:picMkLst>
        </pc:picChg>
      </pc:sldChg>
      <pc:sldChg chg="add del replId">
        <pc:chgData name="PLETSER  Tigran" userId="S::tigran.pletser@ulb.be::a407cba7-1f2d-4a75-b9bf-cecfd4631a56" providerId="AD" clId="Web-{4FE250DD-320B-48D8-91E1-9E8BD3C44722}" dt="2021-01-28T10:12:12.870" v="6"/>
        <pc:sldMkLst>
          <pc:docMk/>
          <pc:sldMk cId="1472099308" sldId="335"/>
        </pc:sldMkLst>
      </pc:sldChg>
      <pc:sldChg chg="addSp delSp modSp add replId">
        <pc:chgData name="PLETSER  Tigran" userId="S::tigran.pletser@ulb.be::a407cba7-1f2d-4a75-b9bf-cecfd4631a56" providerId="AD" clId="Web-{4FE250DD-320B-48D8-91E1-9E8BD3C44722}" dt="2021-01-28T10:27:57.219" v="24" actId="1076"/>
        <pc:sldMkLst>
          <pc:docMk/>
          <pc:sldMk cId="3496252668" sldId="336"/>
        </pc:sldMkLst>
        <pc:picChg chg="add mod">
          <ac:chgData name="PLETSER  Tigran" userId="S::tigran.pletser@ulb.be::a407cba7-1f2d-4a75-b9bf-cecfd4631a56" providerId="AD" clId="Web-{4FE250DD-320B-48D8-91E1-9E8BD3C44722}" dt="2021-01-28T10:27:57.219" v="24" actId="1076"/>
          <ac:picMkLst>
            <pc:docMk/>
            <pc:sldMk cId="3496252668" sldId="336"/>
            <ac:picMk id="2" creationId="{5F2A60E2-A0D2-44AA-AD90-751C90E0DD4D}"/>
          </ac:picMkLst>
        </pc:picChg>
        <pc:picChg chg="del">
          <ac:chgData name="PLETSER  Tigran" userId="S::tigran.pletser@ulb.be::a407cba7-1f2d-4a75-b9bf-cecfd4631a56" providerId="AD" clId="Web-{4FE250DD-320B-48D8-91E1-9E8BD3C44722}" dt="2021-01-28T10:27:31.406" v="17"/>
          <ac:picMkLst>
            <pc:docMk/>
            <pc:sldMk cId="3496252668" sldId="336"/>
            <ac:picMk id="10" creationId="{0F720146-D41B-4B00-BF21-415480909259}"/>
          </ac:picMkLst>
        </pc:picChg>
        <pc:picChg chg="del">
          <ac:chgData name="PLETSER  Tigran" userId="S::tigran.pletser@ulb.be::a407cba7-1f2d-4a75-b9bf-cecfd4631a56" providerId="AD" clId="Web-{4FE250DD-320B-48D8-91E1-9E8BD3C44722}" dt="2021-01-28T10:27:33.594" v="19"/>
          <ac:picMkLst>
            <pc:docMk/>
            <pc:sldMk cId="3496252668" sldId="336"/>
            <ac:picMk id="11" creationId="{E6701C23-5DF6-4D22-B5E7-B9332EBF7479}"/>
          </ac:picMkLst>
        </pc:picChg>
        <pc:picChg chg="del">
          <ac:chgData name="PLETSER  Tigran" userId="S::tigran.pletser@ulb.be::a407cba7-1f2d-4a75-b9bf-cecfd4631a56" providerId="AD" clId="Web-{4FE250DD-320B-48D8-91E1-9E8BD3C44722}" dt="2021-01-28T10:27:33.438" v="18"/>
          <ac:picMkLst>
            <pc:docMk/>
            <pc:sldMk cId="3496252668" sldId="336"/>
            <ac:picMk id="13" creationId="{09026411-E797-4B13-ACD2-E6C4B0796C3E}"/>
          </ac:picMkLst>
        </pc:picChg>
      </pc:sldChg>
      <pc:sldChg chg="addSp delSp modSp add replId">
        <pc:chgData name="PLETSER  Tigran" userId="S::tigran.pletser@ulb.be::a407cba7-1f2d-4a75-b9bf-cecfd4631a56" providerId="AD" clId="Web-{4FE250DD-320B-48D8-91E1-9E8BD3C44722}" dt="2021-01-28T10:32:08.397" v="31" actId="1076"/>
        <pc:sldMkLst>
          <pc:docMk/>
          <pc:sldMk cId="3212070926" sldId="337"/>
        </pc:sldMkLst>
        <pc:picChg chg="del">
          <ac:chgData name="PLETSER  Tigran" userId="S::tigran.pletser@ulb.be::a407cba7-1f2d-4a75-b9bf-cecfd4631a56" providerId="AD" clId="Web-{4FE250DD-320B-48D8-91E1-9E8BD3C44722}" dt="2021-01-28T10:31:56.850" v="26"/>
          <ac:picMkLst>
            <pc:docMk/>
            <pc:sldMk cId="3212070926" sldId="337"/>
            <ac:picMk id="2" creationId="{5F2A60E2-A0D2-44AA-AD90-751C90E0DD4D}"/>
          </ac:picMkLst>
        </pc:picChg>
        <pc:picChg chg="add mod">
          <ac:chgData name="PLETSER  Tigran" userId="S::tigran.pletser@ulb.be::a407cba7-1f2d-4a75-b9bf-cecfd4631a56" providerId="AD" clId="Web-{4FE250DD-320B-48D8-91E1-9E8BD3C44722}" dt="2021-01-28T10:32:08.397" v="31" actId="1076"/>
          <ac:picMkLst>
            <pc:docMk/>
            <pc:sldMk cId="3212070926" sldId="337"/>
            <ac:picMk id="3" creationId="{B251AD3B-DD50-4126-86B4-100A6673E48D}"/>
          </ac:picMkLst>
        </pc:picChg>
      </pc:sldChg>
      <pc:sldChg chg="addSp delSp modSp add replId">
        <pc:chgData name="PLETSER  Tigran" userId="S::tigran.pletser@ulb.be::a407cba7-1f2d-4a75-b9bf-cecfd4631a56" providerId="AD" clId="Web-{4FE250DD-320B-48D8-91E1-9E8BD3C44722}" dt="2021-01-28T10:35:44.589" v="41" actId="1076"/>
        <pc:sldMkLst>
          <pc:docMk/>
          <pc:sldMk cId="2399432487" sldId="338"/>
        </pc:sldMkLst>
        <pc:picChg chg="add del mod">
          <ac:chgData name="PLETSER  Tigran" userId="S::tigran.pletser@ulb.be::a407cba7-1f2d-4a75-b9bf-cecfd4631a56" providerId="AD" clId="Web-{4FE250DD-320B-48D8-91E1-9E8BD3C44722}" dt="2021-01-28T10:35:35.042" v="36"/>
          <ac:picMkLst>
            <pc:docMk/>
            <pc:sldMk cId="2399432487" sldId="338"/>
            <ac:picMk id="2" creationId="{C54486A1-76F1-4D6B-9D78-EC4528FFB32B}"/>
          </ac:picMkLst>
        </pc:picChg>
        <pc:picChg chg="del">
          <ac:chgData name="PLETSER  Tigran" userId="S::tigran.pletser@ulb.be::a407cba7-1f2d-4a75-b9bf-cecfd4631a56" providerId="AD" clId="Web-{4FE250DD-320B-48D8-91E1-9E8BD3C44722}" dt="2021-01-28T10:33:23.977" v="33"/>
          <ac:picMkLst>
            <pc:docMk/>
            <pc:sldMk cId="2399432487" sldId="338"/>
            <ac:picMk id="3" creationId="{B251AD3B-DD50-4126-86B4-100A6673E48D}"/>
          </ac:picMkLst>
        </pc:picChg>
        <pc:picChg chg="add mod">
          <ac:chgData name="PLETSER  Tigran" userId="S::tigran.pletser@ulb.be::a407cba7-1f2d-4a75-b9bf-cecfd4631a56" providerId="AD" clId="Web-{4FE250DD-320B-48D8-91E1-9E8BD3C44722}" dt="2021-01-28T10:35:44.589" v="41" actId="1076"/>
          <ac:picMkLst>
            <pc:docMk/>
            <pc:sldMk cId="2399432487" sldId="338"/>
            <ac:picMk id="4" creationId="{373B1DA1-EAB5-4CE2-A2B8-68D89B9E43FB}"/>
          </ac:picMkLst>
        </pc:picChg>
      </pc:sldChg>
      <pc:sldChg chg="delSp add replId">
        <pc:chgData name="PLETSER  Tigran" userId="S::tigran.pletser@ulb.be::a407cba7-1f2d-4a75-b9bf-cecfd4631a56" providerId="AD" clId="Web-{4FE250DD-320B-48D8-91E1-9E8BD3C44722}" dt="2021-01-28T10:35:50.715" v="43"/>
        <pc:sldMkLst>
          <pc:docMk/>
          <pc:sldMk cId="358106737" sldId="339"/>
        </pc:sldMkLst>
        <pc:picChg chg="del">
          <ac:chgData name="PLETSER  Tigran" userId="S::tigran.pletser@ulb.be::a407cba7-1f2d-4a75-b9bf-cecfd4631a56" providerId="AD" clId="Web-{4FE250DD-320B-48D8-91E1-9E8BD3C44722}" dt="2021-01-28T10:35:50.715" v="43"/>
          <ac:picMkLst>
            <pc:docMk/>
            <pc:sldMk cId="358106737" sldId="339"/>
            <ac:picMk id="4" creationId="{373B1DA1-EAB5-4CE2-A2B8-68D89B9E43FB}"/>
          </ac:picMkLst>
        </pc:picChg>
      </pc:sldChg>
    </pc:docChg>
  </pc:docChgLst>
  <pc:docChgLst>
    <pc:chgData name="PLETSER  Tigran" userId="S::tigran.pletser@ulb.be::a407cba7-1f2d-4a75-b9bf-cecfd4631a56" providerId="AD" clId="Web-{55DF6B8A-04A5-47A1-BCD6-3A0ED8E0E7AC}"/>
    <pc:docChg chg="modSld">
      <pc:chgData name="PLETSER  Tigran" userId="S::tigran.pletser@ulb.be::a407cba7-1f2d-4a75-b9bf-cecfd4631a56" providerId="AD" clId="Web-{55DF6B8A-04A5-47A1-BCD6-3A0ED8E0E7AC}" dt="2020-12-06T14:53:59.441" v="63" actId="20577"/>
      <pc:docMkLst>
        <pc:docMk/>
      </pc:docMkLst>
      <pc:sldChg chg="delSp">
        <pc:chgData name="PLETSER  Tigran" userId="S::tigran.pletser@ulb.be::a407cba7-1f2d-4a75-b9bf-cecfd4631a56" providerId="AD" clId="Web-{55DF6B8A-04A5-47A1-BCD6-3A0ED8E0E7AC}" dt="2020-12-06T14:46:57.013" v="25"/>
        <pc:sldMkLst>
          <pc:docMk/>
          <pc:sldMk cId="3239959378" sldId="313"/>
        </pc:sldMkLst>
        <pc:spChg chg="del">
          <ac:chgData name="PLETSER  Tigran" userId="S::tigran.pletser@ulb.be::a407cba7-1f2d-4a75-b9bf-cecfd4631a56" providerId="AD" clId="Web-{55DF6B8A-04A5-47A1-BCD6-3A0ED8E0E7AC}" dt="2020-12-06T14:46:57.013" v="25"/>
          <ac:spMkLst>
            <pc:docMk/>
            <pc:sldMk cId="3239959378" sldId="313"/>
            <ac:spMk id="3" creationId="{942A887D-8A82-42AB-8CF4-173A336C72AB}"/>
          </ac:spMkLst>
        </pc:spChg>
      </pc:sldChg>
      <pc:sldChg chg="addSp modSp">
        <pc:chgData name="PLETSER  Tigran" userId="S::tigran.pletser@ulb.be::a407cba7-1f2d-4a75-b9bf-cecfd4631a56" providerId="AD" clId="Web-{55DF6B8A-04A5-47A1-BCD6-3A0ED8E0E7AC}" dt="2020-12-06T14:53:44.144" v="56" actId="1076"/>
        <pc:sldMkLst>
          <pc:docMk/>
          <pc:sldMk cId="3881076120" sldId="314"/>
        </pc:sldMkLst>
        <pc:spChg chg="mod">
          <ac:chgData name="PLETSER  Tigran" userId="S::tigran.pletser@ulb.be::a407cba7-1f2d-4a75-b9bf-cecfd4631a56" providerId="AD" clId="Web-{55DF6B8A-04A5-47A1-BCD6-3A0ED8E0E7AC}" dt="2020-12-06T14:49:49.265" v="37" actId="1076"/>
          <ac:spMkLst>
            <pc:docMk/>
            <pc:sldMk cId="3881076120" sldId="314"/>
            <ac:spMk id="3" creationId="{B78A31AD-C8BC-4AD6-90A1-7BBCBBD027AF}"/>
          </ac:spMkLst>
        </pc:spChg>
        <pc:spChg chg="add mod">
          <ac:chgData name="PLETSER  Tigran" userId="S::tigran.pletser@ulb.be::a407cba7-1f2d-4a75-b9bf-cecfd4631a56" providerId="AD" clId="Web-{55DF6B8A-04A5-47A1-BCD6-3A0ED8E0E7AC}" dt="2020-12-06T14:51:10.470" v="47" actId="20577"/>
          <ac:spMkLst>
            <pc:docMk/>
            <pc:sldMk cId="3881076120" sldId="314"/>
            <ac:spMk id="6" creationId="{4C465604-2AAC-49D7-BFB3-6CA1A3255AB9}"/>
          </ac:spMkLst>
        </pc:spChg>
        <pc:picChg chg="mod">
          <ac:chgData name="PLETSER  Tigran" userId="S::tigran.pletser@ulb.be::a407cba7-1f2d-4a75-b9bf-cecfd4631a56" providerId="AD" clId="Web-{55DF6B8A-04A5-47A1-BCD6-3A0ED8E0E7AC}" dt="2020-12-06T14:52:10.267" v="55" actId="1076"/>
          <ac:picMkLst>
            <pc:docMk/>
            <pc:sldMk cId="3881076120" sldId="314"/>
            <ac:picMk id="5" creationId="{59B9BA1C-9A93-4904-B9A3-B32A48891E3F}"/>
          </ac:picMkLst>
        </pc:picChg>
        <pc:picChg chg="mod">
          <ac:chgData name="PLETSER  Tigran" userId="S::tigran.pletser@ulb.be::a407cba7-1f2d-4a75-b9bf-cecfd4631a56" providerId="AD" clId="Web-{55DF6B8A-04A5-47A1-BCD6-3A0ED8E0E7AC}" dt="2020-12-06T14:53:44.144" v="56" actId="1076"/>
          <ac:picMkLst>
            <pc:docMk/>
            <pc:sldMk cId="3881076120" sldId="314"/>
            <ac:picMk id="7" creationId="{C351CF6D-2E0A-4973-9685-D9C8FC4D0ABA}"/>
          </ac:picMkLst>
        </pc:picChg>
        <pc:picChg chg="mod">
          <ac:chgData name="PLETSER  Tigran" userId="S::tigran.pletser@ulb.be::a407cba7-1f2d-4a75-b9bf-cecfd4631a56" providerId="AD" clId="Web-{55DF6B8A-04A5-47A1-BCD6-3A0ED8E0E7AC}" dt="2020-12-06T14:51:36.705" v="53" actId="1076"/>
          <ac:picMkLst>
            <pc:docMk/>
            <pc:sldMk cId="3881076120" sldId="314"/>
            <ac:picMk id="8" creationId="{027A8DA9-C0E8-4179-9F32-AF1CC3C631D3}"/>
          </ac:picMkLst>
        </pc:picChg>
        <pc:picChg chg="mod">
          <ac:chgData name="PLETSER  Tigran" userId="S::tigran.pletser@ulb.be::a407cba7-1f2d-4a75-b9bf-cecfd4631a56" providerId="AD" clId="Web-{55DF6B8A-04A5-47A1-BCD6-3A0ED8E0E7AC}" dt="2020-12-06T14:51:38.705" v="54" actId="1076"/>
          <ac:picMkLst>
            <pc:docMk/>
            <pc:sldMk cId="3881076120" sldId="314"/>
            <ac:picMk id="9" creationId="{C4870B01-1A76-4CDB-99C1-04B9D9D1EEFC}"/>
          </ac:picMkLst>
        </pc:picChg>
      </pc:sldChg>
      <pc:sldChg chg="modSp">
        <pc:chgData name="PLETSER  Tigran" userId="S::tigran.pletser@ulb.be::a407cba7-1f2d-4a75-b9bf-cecfd4631a56" providerId="AD" clId="Web-{55DF6B8A-04A5-47A1-BCD6-3A0ED8E0E7AC}" dt="2020-12-06T14:47:09.185" v="32" actId="20577"/>
        <pc:sldMkLst>
          <pc:docMk/>
          <pc:sldMk cId="4189183919" sldId="315"/>
        </pc:sldMkLst>
        <pc:spChg chg="mod">
          <ac:chgData name="PLETSER  Tigran" userId="S::tigran.pletser@ulb.be::a407cba7-1f2d-4a75-b9bf-cecfd4631a56" providerId="AD" clId="Web-{55DF6B8A-04A5-47A1-BCD6-3A0ED8E0E7AC}" dt="2020-12-06T14:41:20.914" v="0" actId="20577"/>
          <ac:spMkLst>
            <pc:docMk/>
            <pc:sldMk cId="4189183919" sldId="315"/>
            <ac:spMk id="2" creationId="{FC049113-BDD5-4280-9166-1B4828C72733}"/>
          </ac:spMkLst>
        </pc:spChg>
        <pc:spChg chg="mod">
          <ac:chgData name="PLETSER  Tigran" userId="S::tigran.pletser@ulb.be::a407cba7-1f2d-4a75-b9bf-cecfd4631a56" providerId="AD" clId="Web-{55DF6B8A-04A5-47A1-BCD6-3A0ED8E0E7AC}" dt="2020-12-06T14:47:09.185" v="32" actId="20577"/>
          <ac:spMkLst>
            <pc:docMk/>
            <pc:sldMk cId="4189183919" sldId="315"/>
            <ac:spMk id="3" creationId="{A79A929A-1306-414B-8F28-0C74695BC07E}"/>
          </ac:spMkLst>
        </pc:spChg>
      </pc:sldChg>
      <pc:sldChg chg="modSp">
        <pc:chgData name="PLETSER  Tigran" userId="S::tigran.pletser@ulb.be::a407cba7-1f2d-4a75-b9bf-cecfd4631a56" providerId="AD" clId="Web-{55DF6B8A-04A5-47A1-BCD6-3A0ED8E0E7AC}" dt="2020-12-06T14:53:58.300" v="61" actId="20577"/>
        <pc:sldMkLst>
          <pc:docMk/>
          <pc:sldMk cId="1062520774" sldId="316"/>
        </pc:sldMkLst>
        <pc:spChg chg="mod">
          <ac:chgData name="PLETSER  Tigran" userId="S::tigran.pletser@ulb.be::a407cba7-1f2d-4a75-b9bf-cecfd4631a56" providerId="AD" clId="Web-{55DF6B8A-04A5-47A1-BCD6-3A0ED8E0E7AC}" dt="2020-12-06T14:53:58.300" v="61" actId="20577"/>
          <ac:spMkLst>
            <pc:docMk/>
            <pc:sldMk cId="1062520774" sldId="316"/>
            <ac:spMk id="3" creationId="{EAB467D0-A1D0-4A71-83E8-C1BFD518A512}"/>
          </ac:spMkLst>
        </pc:spChg>
      </pc:sldChg>
    </pc:docChg>
  </pc:docChgLst>
  <pc:docChgLst>
    <pc:chgData name="VAN DELFT  Julien" userId="S::julien.van.delft@ulb.be::1764448b-530c-47f9-bf4d-fec7a2d49b98" providerId="AD" clId="Web-{7C953AB6-5150-4D12-A55D-AE78E3B585E2}"/>
    <pc:docChg chg="addSld modSld">
      <pc:chgData name="VAN DELFT  Julien" userId="S::julien.van.delft@ulb.be::1764448b-530c-47f9-bf4d-fec7a2d49b98" providerId="AD" clId="Web-{7C953AB6-5150-4D12-A55D-AE78E3B585E2}" dt="2020-11-22T14:14:37.328" v="309" actId="20577"/>
      <pc:docMkLst>
        <pc:docMk/>
      </pc:docMkLst>
      <pc:sldChg chg="modSp">
        <pc:chgData name="VAN DELFT  Julien" userId="S::julien.van.delft@ulb.be::1764448b-530c-47f9-bf4d-fec7a2d49b98" providerId="AD" clId="Web-{7C953AB6-5150-4D12-A55D-AE78E3B585E2}" dt="2020-11-22T14:14:33.141" v="307" actId="20577"/>
        <pc:sldMkLst>
          <pc:docMk/>
          <pc:sldMk cId="3626326745" sldId="319"/>
        </pc:sldMkLst>
        <pc:spChg chg="mod">
          <ac:chgData name="VAN DELFT  Julien" userId="S::julien.van.delft@ulb.be::1764448b-530c-47f9-bf4d-fec7a2d49b98" providerId="AD" clId="Web-{7C953AB6-5150-4D12-A55D-AE78E3B585E2}" dt="2020-11-22T14:14:33.141" v="307" actId="20577"/>
          <ac:spMkLst>
            <pc:docMk/>
            <pc:sldMk cId="3626326745" sldId="319"/>
            <ac:spMk id="9" creationId="{DF5FA105-61BC-49E2-880E-CC82AE5C1DC7}"/>
          </ac:spMkLst>
        </pc:spChg>
      </pc:sldChg>
      <pc:sldChg chg="addSp delSp modSp new">
        <pc:chgData name="VAN DELFT  Julien" userId="S::julien.van.delft@ulb.be::1764448b-530c-47f9-bf4d-fec7a2d49b98" providerId="AD" clId="Web-{7C953AB6-5150-4D12-A55D-AE78E3B585E2}" dt="2020-11-22T14:12:56.123" v="273" actId="20577"/>
        <pc:sldMkLst>
          <pc:docMk/>
          <pc:sldMk cId="2856368958" sldId="322"/>
        </pc:sldMkLst>
        <pc:spChg chg="mod">
          <ac:chgData name="VAN DELFT  Julien" userId="S::julien.van.delft@ulb.be::1764448b-530c-47f9-bf4d-fec7a2d49b98" providerId="AD" clId="Web-{7C953AB6-5150-4D12-A55D-AE78E3B585E2}" dt="2020-11-22T14:08:10.335" v="69" actId="20577"/>
          <ac:spMkLst>
            <pc:docMk/>
            <pc:sldMk cId="2856368958" sldId="322"/>
            <ac:spMk id="2" creationId="{DF50F764-57F4-417B-B124-1B7822638A81}"/>
          </ac:spMkLst>
        </pc:spChg>
        <pc:spChg chg="add mod">
          <ac:chgData name="VAN DELFT  Julien" userId="S::julien.van.delft@ulb.be::1764448b-530c-47f9-bf4d-fec7a2d49b98" providerId="AD" clId="Web-{7C953AB6-5150-4D12-A55D-AE78E3B585E2}" dt="2020-11-22T14:11:13.668" v="138" actId="20577"/>
          <ac:spMkLst>
            <pc:docMk/>
            <pc:sldMk cId="2856368958" sldId="322"/>
            <ac:spMk id="7" creationId="{3F0215AF-2842-45C5-A193-E8543E9B4311}"/>
          </ac:spMkLst>
        </pc:spChg>
        <pc:spChg chg="add mod">
          <ac:chgData name="VAN DELFT  Julien" userId="S::julien.van.delft@ulb.be::1764448b-530c-47f9-bf4d-fec7a2d49b98" providerId="AD" clId="Web-{7C953AB6-5150-4D12-A55D-AE78E3B585E2}" dt="2020-11-22T14:12:28.404" v="218" actId="20577"/>
          <ac:spMkLst>
            <pc:docMk/>
            <pc:sldMk cId="2856368958" sldId="322"/>
            <ac:spMk id="9" creationId="{1D7B26B1-5474-4E5B-A327-1FFF1F4EE1F7}"/>
          </ac:spMkLst>
        </pc:spChg>
        <pc:spChg chg="add mod">
          <ac:chgData name="VAN DELFT  Julien" userId="S::julien.van.delft@ulb.be::1764448b-530c-47f9-bf4d-fec7a2d49b98" providerId="AD" clId="Web-{7C953AB6-5150-4D12-A55D-AE78E3B585E2}" dt="2020-11-22T14:12:56.123" v="273" actId="20577"/>
          <ac:spMkLst>
            <pc:docMk/>
            <pc:sldMk cId="2856368958" sldId="322"/>
            <ac:spMk id="10" creationId="{CA34783B-4D86-466E-8373-B7886DF1DA1A}"/>
          </ac:spMkLst>
        </pc:spChg>
        <pc:picChg chg="add mod">
          <ac:chgData name="VAN DELFT  Julien" userId="S::julien.van.delft@ulb.be::1764448b-530c-47f9-bf4d-fec7a2d49b98" providerId="AD" clId="Web-{7C953AB6-5150-4D12-A55D-AE78E3B585E2}" dt="2020-11-22T14:08:31.133" v="73" actId="1076"/>
          <ac:picMkLst>
            <pc:docMk/>
            <pc:sldMk cId="2856368958" sldId="322"/>
            <ac:picMk id="4" creationId="{24BB2E9D-B63C-46ED-8C81-3EC0735E6EAA}"/>
          </ac:picMkLst>
        </pc:picChg>
        <pc:picChg chg="add mod">
          <ac:chgData name="VAN DELFT  Julien" userId="S::julien.van.delft@ulb.be::1764448b-530c-47f9-bf4d-fec7a2d49b98" providerId="AD" clId="Web-{7C953AB6-5150-4D12-A55D-AE78E3B585E2}" dt="2020-11-22T14:08:34.695" v="74" actId="1076"/>
          <ac:picMkLst>
            <pc:docMk/>
            <pc:sldMk cId="2856368958" sldId="322"/>
            <ac:picMk id="5" creationId="{37ADA793-95D4-4354-B1C0-2EBB533DE01C}"/>
          </ac:picMkLst>
        </pc:picChg>
        <pc:picChg chg="add mod">
          <ac:chgData name="VAN DELFT  Julien" userId="S::julien.van.delft@ulb.be::1764448b-530c-47f9-bf4d-fec7a2d49b98" providerId="AD" clId="Web-{7C953AB6-5150-4D12-A55D-AE78E3B585E2}" dt="2020-11-22T14:08:43.321" v="75" actId="1076"/>
          <ac:picMkLst>
            <pc:docMk/>
            <pc:sldMk cId="2856368958" sldId="322"/>
            <ac:picMk id="6" creationId="{2EFCB4D4-BFD8-4B70-8FA1-A85DD14CCC2C}"/>
          </ac:picMkLst>
        </pc:picChg>
        <pc:picChg chg="add del mod">
          <ac:chgData name="VAN DELFT  Julien" userId="S::julien.van.delft@ulb.be::1764448b-530c-47f9-bf4d-fec7a2d49b98" providerId="AD" clId="Web-{7C953AB6-5150-4D12-A55D-AE78E3B585E2}" dt="2020-11-22T14:11:19.402" v="141"/>
          <ac:picMkLst>
            <pc:docMk/>
            <pc:sldMk cId="2856368958" sldId="322"/>
            <ac:picMk id="8" creationId="{C1729464-CC50-492A-971D-8FFB9512290F}"/>
          </ac:picMkLst>
        </pc:picChg>
      </pc:sldChg>
    </pc:docChg>
  </pc:docChgLst>
  <pc:docChgLst>
    <pc:chgData name="PLETSER  Tigran" userId="S::tigran.pletser@ulb.be::a407cba7-1f2d-4a75-b9bf-cecfd4631a56" providerId="AD" clId="Web-{85CE2E8A-C83C-4A54-BAB9-55A73DF88B5C}"/>
    <pc:docChg chg="addSld modSld sldOrd">
      <pc:chgData name="PLETSER  Tigran" userId="S::tigran.pletser@ulb.be::a407cba7-1f2d-4a75-b9bf-cecfd4631a56" providerId="AD" clId="Web-{85CE2E8A-C83C-4A54-BAB9-55A73DF88B5C}" dt="2021-01-28T13:24:52.414" v="252" actId="20577"/>
      <pc:docMkLst>
        <pc:docMk/>
      </pc:docMkLst>
      <pc:sldChg chg="addSp delSp modSp">
        <pc:chgData name="PLETSER  Tigran" userId="S::tigran.pletser@ulb.be::a407cba7-1f2d-4a75-b9bf-cecfd4631a56" providerId="AD" clId="Web-{85CE2E8A-C83C-4A54-BAB9-55A73DF88B5C}" dt="2021-01-28T13:02:29.622" v="138" actId="1076"/>
        <pc:sldMkLst>
          <pc:docMk/>
          <pc:sldMk cId="3239959378" sldId="313"/>
        </pc:sldMkLst>
        <pc:spChg chg="add mod">
          <ac:chgData name="PLETSER  Tigran" userId="S::tigran.pletser@ulb.be::a407cba7-1f2d-4a75-b9bf-cecfd4631a56" providerId="AD" clId="Web-{85CE2E8A-C83C-4A54-BAB9-55A73DF88B5C}" dt="2021-01-28T13:00:54.933" v="132" actId="20577"/>
          <ac:spMkLst>
            <pc:docMk/>
            <pc:sldMk cId="3239959378" sldId="313"/>
            <ac:spMk id="23" creationId="{2ABF71CC-03F6-4A31-B072-2A559E8EEDE0}"/>
          </ac:spMkLst>
        </pc:spChg>
        <pc:spChg chg="add">
          <ac:chgData name="PLETSER  Tigran" userId="S::tigran.pletser@ulb.be::a407cba7-1f2d-4a75-b9bf-cecfd4631a56" providerId="AD" clId="Web-{85CE2E8A-C83C-4A54-BAB9-55A73DF88B5C}" dt="2021-01-28T13:00:39.089" v="120"/>
          <ac:spMkLst>
            <pc:docMk/>
            <pc:sldMk cId="3239959378" sldId="313"/>
            <ac:spMk id="24" creationId="{4151A603-DE12-4E6E-BCD9-E7F4FC853559}"/>
          </ac:spMkLst>
        </pc:spChg>
        <pc:spChg chg="add">
          <ac:chgData name="PLETSER  Tigran" userId="S::tigran.pletser@ulb.be::a407cba7-1f2d-4a75-b9bf-cecfd4631a56" providerId="AD" clId="Web-{85CE2E8A-C83C-4A54-BAB9-55A73DF88B5C}" dt="2021-01-28T13:00:39.405" v="121"/>
          <ac:spMkLst>
            <pc:docMk/>
            <pc:sldMk cId="3239959378" sldId="313"/>
            <ac:spMk id="25" creationId="{624760D5-2249-4C9C-B367-100A7EB2DF3F}"/>
          </ac:spMkLst>
        </pc:spChg>
        <pc:spChg chg="add">
          <ac:chgData name="PLETSER  Tigran" userId="S::tigran.pletser@ulb.be::a407cba7-1f2d-4a75-b9bf-cecfd4631a56" providerId="AD" clId="Web-{85CE2E8A-C83C-4A54-BAB9-55A73DF88B5C}" dt="2021-01-28T13:00:39.640" v="122"/>
          <ac:spMkLst>
            <pc:docMk/>
            <pc:sldMk cId="3239959378" sldId="313"/>
            <ac:spMk id="26" creationId="{17DDE26A-3A25-4B62-A5F4-EA8126EBD699}"/>
          </ac:spMkLst>
        </pc:spChg>
        <pc:spChg chg="add">
          <ac:chgData name="PLETSER  Tigran" userId="S::tigran.pletser@ulb.be::a407cba7-1f2d-4a75-b9bf-cecfd4631a56" providerId="AD" clId="Web-{85CE2E8A-C83C-4A54-BAB9-55A73DF88B5C}" dt="2021-01-28T13:00:39.933" v="123"/>
          <ac:spMkLst>
            <pc:docMk/>
            <pc:sldMk cId="3239959378" sldId="313"/>
            <ac:spMk id="27" creationId="{CD7F579A-05C1-4303-924D-26B29EB6E5CA}"/>
          </ac:spMkLst>
        </pc:spChg>
        <pc:spChg chg="add">
          <ac:chgData name="PLETSER  Tigran" userId="S::tigran.pletser@ulb.be::a407cba7-1f2d-4a75-b9bf-cecfd4631a56" providerId="AD" clId="Web-{85CE2E8A-C83C-4A54-BAB9-55A73DF88B5C}" dt="2021-01-28T13:00:40.074" v="124"/>
          <ac:spMkLst>
            <pc:docMk/>
            <pc:sldMk cId="3239959378" sldId="313"/>
            <ac:spMk id="28" creationId="{20B96712-5756-4BB0-9F19-9B66C38D57BB}"/>
          </ac:spMkLst>
        </pc:spChg>
        <pc:spChg chg="add">
          <ac:chgData name="PLETSER  Tigran" userId="S::tigran.pletser@ulb.be::a407cba7-1f2d-4a75-b9bf-cecfd4631a56" providerId="AD" clId="Web-{85CE2E8A-C83C-4A54-BAB9-55A73DF88B5C}" dt="2021-01-28T13:00:40.308" v="125"/>
          <ac:spMkLst>
            <pc:docMk/>
            <pc:sldMk cId="3239959378" sldId="313"/>
            <ac:spMk id="29" creationId="{CA20A225-5433-4C98-B957-EC09BA77C549}"/>
          </ac:spMkLst>
        </pc:spChg>
        <pc:spChg chg="add mod">
          <ac:chgData name="PLETSER  Tigran" userId="S::tigran.pletser@ulb.be::a407cba7-1f2d-4a75-b9bf-cecfd4631a56" providerId="AD" clId="Web-{85CE2E8A-C83C-4A54-BAB9-55A73DF88B5C}" dt="2021-01-28T13:01:05.933" v="134" actId="1076"/>
          <ac:spMkLst>
            <pc:docMk/>
            <pc:sldMk cId="3239959378" sldId="313"/>
            <ac:spMk id="30" creationId="{BDFD1941-D471-4414-809C-817BB225D485}"/>
          </ac:spMkLst>
        </pc:spChg>
        <pc:spChg chg="add mod">
          <ac:chgData name="PLETSER  Tigran" userId="S::tigran.pletser@ulb.be::a407cba7-1f2d-4a75-b9bf-cecfd4631a56" providerId="AD" clId="Web-{85CE2E8A-C83C-4A54-BAB9-55A73DF88B5C}" dt="2021-01-28T13:02:29.622" v="138" actId="1076"/>
          <ac:spMkLst>
            <pc:docMk/>
            <pc:sldMk cId="3239959378" sldId="313"/>
            <ac:spMk id="32" creationId="{F366B7F8-2A90-431A-B6BD-1FDA4AD88787}"/>
          </ac:spMkLst>
        </pc:spChg>
        <pc:picChg chg="mod">
          <ac:chgData name="PLETSER  Tigran" userId="S::tigran.pletser@ulb.be::a407cba7-1f2d-4a75-b9bf-cecfd4631a56" providerId="AD" clId="Web-{85CE2E8A-C83C-4A54-BAB9-55A73DF88B5C}" dt="2021-01-28T12:57:11.102" v="64" actId="1076"/>
          <ac:picMkLst>
            <pc:docMk/>
            <pc:sldMk cId="3239959378" sldId="313"/>
            <ac:picMk id="5" creationId="{30EE8EB8-7C1C-4E86-BB07-E34B746AB15F}"/>
          </ac:picMkLst>
        </pc:picChg>
        <pc:picChg chg="del">
          <ac:chgData name="PLETSER  Tigran" userId="S::tigran.pletser@ulb.be::a407cba7-1f2d-4a75-b9bf-cecfd4631a56" providerId="AD" clId="Web-{85CE2E8A-C83C-4A54-BAB9-55A73DF88B5C}" dt="2021-01-28T12:54:49.476" v="44"/>
          <ac:picMkLst>
            <pc:docMk/>
            <pc:sldMk cId="3239959378" sldId="313"/>
            <ac:picMk id="6" creationId="{4C170993-A125-4AAA-AC3F-6F1CB36D8FA6}"/>
          </ac:picMkLst>
        </pc:picChg>
        <pc:cxnChg chg="add mod">
          <ac:chgData name="PLETSER  Tigran" userId="S::tigran.pletser@ulb.be::a407cba7-1f2d-4a75-b9bf-cecfd4631a56" providerId="AD" clId="Web-{85CE2E8A-C83C-4A54-BAB9-55A73DF88B5C}" dt="2021-01-28T12:57:33.962" v="67" actId="14100"/>
          <ac:cxnSpMkLst>
            <pc:docMk/>
            <pc:sldMk cId="3239959378" sldId="313"/>
            <ac:cxnSpMk id="3" creationId="{2B1EC37E-F9FB-4283-BCCB-DF14B8482C6D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2:57:42.915" v="76"/>
          <ac:cxnSpMkLst>
            <pc:docMk/>
            <pc:sldMk cId="3239959378" sldId="313"/>
            <ac:cxnSpMk id="7" creationId="{7B74F1BE-B7A3-44F8-93A0-033A2F090803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2:57:52.494" v="80"/>
          <ac:cxnSpMkLst>
            <pc:docMk/>
            <pc:sldMk cId="3239959378" sldId="313"/>
            <ac:cxnSpMk id="8" creationId="{D849AC66-EA63-4231-A0B1-67C54A13D4BA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2:57:49.165" v="78"/>
          <ac:cxnSpMkLst>
            <pc:docMk/>
            <pc:sldMk cId="3239959378" sldId="313"/>
            <ac:cxnSpMk id="9" creationId="{A649E1CA-D074-49B6-AD2A-AC48FC079235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2:57:49.165" v="77"/>
          <ac:cxnSpMkLst>
            <pc:docMk/>
            <pc:sldMk cId="3239959378" sldId="313"/>
            <ac:cxnSpMk id="10" creationId="{4F204820-D338-4876-A159-8CF2680CAAD5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2:57:50.540" v="79"/>
          <ac:cxnSpMkLst>
            <pc:docMk/>
            <pc:sldMk cId="3239959378" sldId="313"/>
            <ac:cxnSpMk id="11" creationId="{DA6A8D7B-BC80-4159-8546-E028C3274389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2:57:55.244" v="81"/>
          <ac:cxnSpMkLst>
            <pc:docMk/>
            <pc:sldMk cId="3239959378" sldId="313"/>
            <ac:cxnSpMk id="12" creationId="{EF9FFB28-D3B9-4B41-A948-D38BCD6FD12C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2:57:56.447" v="82"/>
          <ac:cxnSpMkLst>
            <pc:docMk/>
            <pc:sldMk cId="3239959378" sldId="313"/>
            <ac:cxnSpMk id="13" creationId="{0CC68825-BF82-4475-B243-943CCCE897ED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2:57:59.790" v="83"/>
          <ac:cxnSpMkLst>
            <pc:docMk/>
            <pc:sldMk cId="3239959378" sldId="313"/>
            <ac:cxnSpMk id="14" creationId="{8CE40F19-73B5-4DCC-81F2-67D8304F30A0}"/>
          </ac:cxnSpMkLst>
        </pc:cxnChg>
        <pc:cxnChg chg="add mod">
          <ac:chgData name="PLETSER  Tigran" userId="S::tigran.pletser@ulb.be::a407cba7-1f2d-4a75-b9bf-cecfd4631a56" providerId="AD" clId="Web-{85CE2E8A-C83C-4A54-BAB9-55A73DF88B5C}" dt="2021-01-28T12:58:22.666" v="92" actId="1076"/>
          <ac:cxnSpMkLst>
            <pc:docMk/>
            <pc:sldMk cId="3239959378" sldId="313"/>
            <ac:cxnSpMk id="15" creationId="{B9144610-3B89-467C-BD6C-0544220FE60A}"/>
          </ac:cxnSpMkLst>
        </pc:cxnChg>
        <pc:cxnChg chg="add mod">
          <ac:chgData name="PLETSER  Tigran" userId="S::tigran.pletser@ulb.be::a407cba7-1f2d-4a75-b9bf-cecfd4631a56" providerId="AD" clId="Web-{85CE2E8A-C83C-4A54-BAB9-55A73DF88B5C}" dt="2021-01-28T12:58:47.947" v="95" actId="1076"/>
          <ac:cxnSpMkLst>
            <pc:docMk/>
            <pc:sldMk cId="3239959378" sldId="313"/>
            <ac:cxnSpMk id="16" creationId="{D6DA31CE-CDAD-4896-98A7-8DB6339E95C5}"/>
          </ac:cxnSpMkLst>
        </pc:cxnChg>
        <pc:cxnChg chg="add mod">
          <ac:chgData name="PLETSER  Tigran" userId="S::tigran.pletser@ulb.be::a407cba7-1f2d-4a75-b9bf-cecfd4631a56" providerId="AD" clId="Web-{85CE2E8A-C83C-4A54-BAB9-55A73DF88B5C}" dt="2021-01-28T12:58:59.026" v="96" actId="1076"/>
          <ac:cxnSpMkLst>
            <pc:docMk/>
            <pc:sldMk cId="3239959378" sldId="313"/>
            <ac:cxnSpMk id="17" creationId="{63449C94-E1E9-4A06-962C-16F34EB5842C}"/>
          </ac:cxnSpMkLst>
        </pc:cxnChg>
        <pc:cxnChg chg="add mod">
          <ac:chgData name="PLETSER  Tigran" userId="S::tigran.pletser@ulb.be::a407cba7-1f2d-4a75-b9bf-cecfd4631a56" providerId="AD" clId="Web-{85CE2E8A-C83C-4A54-BAB9-55A73DF88B5C}" dt="2021-01-28T12:59:31.792" v="98" actId="14100"/>
          <ac:cxnSpMkLst>
            <pc:docMk/>
            <pc:sldMk cId="3239959378" sldId="313"/>
            <ac:cxnSpMk id="18" creationId="{808F81E1-42DE-4FBF-9BF4-04B01FFE3E0B}"/>
          </ac:cxnSpMkLst>
        </pc:cxnChg>
        <pc:cxnChg chg="add mod">
          <ac:chgData name="PLETSER  Tigran" userId="S::tigran.pletser@ulb.be::a407cba7-1f2d-4a75-b9bf-cecfd4631a56" providerId="AD" clId="Web-{85CE2E8A-C83C-4A54-BAB9-55A73DF88B5C}" dt="2021-01-28T12:59:58.026" v="100" actId="14100"/>
          <ac:cxnSpMkLst>
            <pc:docMk/>
            <pc:sldMk cId="3239959378" sldId="313"/>
            <ac:cxnSpMk id="19" creationId="{59C3297F-8790-4DCC-9509-C643961E496B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3:00:03.433" v="103"/>
          <ac:cxnSpMkLst>
            <pc:docMk/>
            <pc:sldMk cId="3239959378" sldId="313"/>
            <ac:cxnSpMk id="20" creationId="{A17E4047-2699-4FA7-8D47-2283FBC48380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3:00:03.433" v="102"/>
          <ac:cxnSpMkLst>
            <pc:docMk/>
            <pc:sldMk cId="3239959378" sldId="313"/>
            <ac:cxnSpMk id="21" creationId="{F64DD54E-787D-43DD-B16F-94F17DC2505F}"/>
          </ac:cxnSpMkLst>
        </pc:cxnChg>
        <pc:cxnChg chg="add del mod">
          <ac:chgData name="PLETSER  Tigran" userId="S::tigran.pletser@ulb.be::a407cba7-1f2d-4a75-b9bf-cecfd4631a56" providerId="AD" clId="Web-{85CE2E8A-C83C-4A54-BAB9-55A73DF88B5C}" dt="2021-01-28T13:00:03.433" v="101"/>
          <ac:cxnSpMkLst>
            <pc:docMk/>
            <pc:sldMk cId="3239959378" sldId="313"/>
            <ac:cxnSpMk id="22" creationId="{9862B57E-6CBD-4118-BFC9-6132DBD7394D}"/>
          </ac:cxnSpMkLst>
        </pc:cxnChg>
        <pc:cxnChg chg="add mod">
          <ac:chgData name="PLETSER  Tigran" userId="S::tigran.pletser@ulb.be::a407cba7-1f2d-4a75-b9bf-cecfd4631a56" providerId="AD" clId="Web-{85CE2E8A-C83C-4A54-BAB9-55A73DF88B5C}" dt="2021-01-28T13:02:26.419" v="136" actId="1076"/>
          <ac:cxnSpMkLst>
            <pc:docMk/>
            <pc:sldMk cId="3239959378" sldId="313"/>
            <ac:cxnSpMk id="31" creationId="{7B35C929-DB49-4018-853A-31A4934A0408}"/>
          </ac:cxnSpMkLst>
        </pc:cxnChg>
      </pc:sldChg>
      <pc:sldChg chg="modSp">
        <pc:chgData name="PLETSER  Tigran" userId="S::tigran.pletser@ulb.be::a407cba7-1f2d-4a75-b9bf-cecfd4631a56" providerId="AD" clId="Web-{85CE2E8A-C83C-4A54-BAB9-55A73DF88B5C}" dt="2021-01-28T13:05:20.452" v="143" actId="1076"/>
        <pc:sldMkLst>
          <pc:docMk/>
          <pc:sldMk cId="3881076120" sldId="314"/>
        </pc:sldMkLst>
        <pc:spChg chg="mod">
          <ac:chgData name="PLETSER  Tigran" userId="S::tigran.pletser@ulb.be::a407cba7-1f2d-4a75-b9bf-cecfd4631a56" providerId="AD" clId="Web-{85CE2E8A-C83C-4A54-BAB9-55A73DF88B5C}" dt="2021-01-28T13:05:20.452" v="143" actId="1076"/>
          <ac:spMkLst>
            <pc:docMk/>
            <pc:sldMk cId="3881076120" sldId="314"/>
            <ac:spMk id="3" creationId="{B78A31AD-C8BC-4AD6-90A1-7BBCBBD027AF}"/>
          </ac:spMkLst>
        </pc:spChg>
        <pc:spChg chg="mod">
          <ac:chgData name="PLETSER  Tigran" userId="S::tigran.pletser@ulb.be::a407cba7-1f2d-4a75-b9bf-cecfd4631a56" providerId="AD" clId="Web-{85CE2E8A-C83C-4A54-BAB9-55A73DF88B5C}" dt="2021-01-28T13:05:12.093" v="141" actId="1076"/>
          <ac:spMkLst>
            <pc:docMk/>
            <pc:sldMk cId="3881076120" sldId="314"/>
            <ac:spMk id="6" creationId="{4C465604-2AAC-49D7-BFB3-6CA1A3255AB9}"/>
          </ac:spMkLst>
        </pc:spChg>
        <pc:picChg chg="mod">
          <ac:chgData name="PLETSER  Tigran" userId="S::tigran.pletser@ulb.be::a407cba7-1f2d-4a75-b9bf-cecfd4631a56" providerId="AD" clId="Web-{85CE2E8A-C83C-4A54-BAB9-55A73DF88B5C}" dt="2021-01-28T13:05:15.561" v="142" actId="1076"/>
          <ac:picMkLst>
            <pc:docMk/>
            <pc:sldMk cId="3881076120" sldId="314"/>
            <ac:picMk id="7" creationId="{C351CF6D-2E0A-4973-9685-D9C8FC4D0ABA}"/>
          </ac:picMkLst>
        </pc:picChg>
        <pc:picChg chg="mod">
          <ac:chgData name="PLETSER  Tigran" userId="S::tigran.pletser@ulb.be::a407cba7-1f2d-4a75-b9bf-cecfd4631a56" providerId="AD" clId="Web-{85CE2E8A-C83C-4A54-BAB9-55A73DF88B5C}" dt="2021-01-28T13:05:06.436" v="139" actId="1076"/>
          <ac:picMkLst>
            <pc:docMk/>
            <pc:sldMk cId="3881076120" sldId="314"/>
            <ac:picMk id="8" creationId="{027A8DA9-C0E8-4179-9F32-AF1CC3C631D3}"/>
          </ac:picMkLst>
        </pc:picChg>
        <pc:picChg chg="mod">
          <ac:chgData name="PLETSER  Tigran" userId="S::tigran.pletser@ulb.be::a407cba7-1f2d-4a75-b9bf-cecfd4631a56" providerId="AD" clId="Web-{85CE2E8A-C83C-4A54-BAB9-55A73DF88B5C}" dt="2021-01-28T13:05:07.889" v="140" actId="1076"/>
          <ac:picMkLst>
            <pc:docMk/>
            <pc:sldMk cId="3881076120" sldId="314"/>
            <ac:picMk id="9" creationId="{C4870B01-1A76-4CDB-99C1-04B9D9D1EEFC}"/>
          </ac:picMkLst>
        </pc:picChg>
      </pc:sldChg>
      <pc:sldChg chg="addSp delSp modSp">
        <pc:chgData name="PLETSER  Tigran" userId="S::tigran.pletser@ulb.be::a407cba7-1f2d-4a75-b9bf-cecfd4631a56" providerId="AD" clId="Web-{85CE2E8A-C83C-4A54-BAB9-55A73DF88B5C}" dt="2021-01-28T13:08:19.829" v="159" actId="20577"/>
        <pc:sldMkLst>
          <pc:docMk/>
          <pc:sldMk cId="1130277278" sldId="318"/>
        </pc:sldMkLst>
        <pc:spChg chg="mod">
          <ac:chgData name="PLETSER  Tigran" userId="S::tigran.pletser@ulb.be::a407cba7-1f2d-4a75-b9bf-cecfd4631a56" providerId="AD" clId="Web-{85CE2E8A-C83C-4A54-BAB9-55A73DF88B5C}" dt="2021-01-28T13:08:19.829" v="159" actId="20577"/>
          <ac:spMkLst>
            <pc:docMk/>
            <pc:sldMk cId="1130277278" sldId="318"/>
            <ac:spMk id="3" creationId="{9CA7EF99-E67C-421A-82DE-EC0CB454041D}"/>
          </ac:spMkLst>
        </pc:spChg>
        <pc:spChg chg="add del">
          <ac:chgData name="PLETSER  Tigran" userId="S::tigran.pletser@ulb.be::a407cba7-1f2d-4a75-b9bf-cecfd4631a56" providerId="AD" clId="Web-{85CE2E8A-C83C-4A54-BAB9-55A73DF88B5C}" dt="2021-01-28T13:07:45.626" v="148"/>
          <ac:spMkLst>
            <pc:docMk/>
            <pc:sldMk cId="1130277278" sldId="318"/>
            <ac:spMk id="6" creationId="{6FC40014-C3DD-45B3-BBAB-DB1E727FA43A}"/>
          </ac:spMkLst>
        </pc:spChg>
      </pc:sldChg>
      <pc:sldChg chg="modSp">
        <pc:chgData name="PLETSER  Tigran" userId="S::tigran.pletser@ulb.be::a407cba7-1f2d-4a75-b9bf-cecfd4631a56" providerId="AD" clId="Web-{85CE2E8A-C83C-4A54-BAB9-55A73DF88B5C}" dt="2021-01-28T13:18:55.504" v="192" actId="20577"/>
        <pc:sldMkLst>
          <pc:docMk/>
          <pc:sldMk cId="1847673133" sldId="335"/>
        </pc:sldMkLst>
        <pc:spChg chg="mod">
          <ac:chgData name="PLETSER  Tigran" userId="S::tigran.pletser@ulb.be::a407cba7-1f2d-4a75-b9bf-cecfd4631a56" providerId="AD" clId="Web-{85CE2E8A-C83C-4A54-BAB9-55A73DF88B5C}" dt="2021-01-28T13:18:55.504" v="192" actId="20577"/>
          <ac:spMkLst>
            <pc:docMk/>
            <pc:sldMk cId="1847673133" sldId="335"/>
            <ac:spMk id="7" creationId="{914912FA-90D3-49F6-B5C7-CC2E13DBF61F}"/>
          </ac:spMkLst>
        </pc:spChg>
      </pc:sldChg>
      <pc:sldChg chg="addSp delSp modSp ord">
        <pc:chgData name="PLETSER  Tigran" userId="S::tigran.pletser@ulb.be::a407cba7-1f2d-4a75-b9bf-cecfd4631a56" providerId="AD" clId="Web-{85CE2E8A-C83C-4A54-BAB9-55A73DF88B5C}" dt="2021-01-28T13:17:22.925" v="182"/>
        <pc:sldMkLst>
          <pc:docMk/>
          <pc:sldMk cId="3212070926" sldId="337"/>
        </pc:sldMkLst>
        <pc:picChg chg="del">
          <ac:chgData name="PLETSER  Tigran" userId="S::tigran.pletser@ulb.be::a407cba7-1f2d-4a75-b9bf-cecfd4631a56" providerId="AD" clId="Web-{85CE2E8A-C83C-4A54-BAB9-55A73DF88B5C}" dt="2021-01-28T13:14:36.689" v="162"/>
          <ac:picMkLst>
            <pc:docMk/>
            <pc:sldMk cId="3212070926" sldId="337"/>
            <ac:picMk id="3" creationId="{B251AD3B-DD50-4126-86B4-100A6673E48D}"/>
          </ac:picMkLst>
        </pc:picChg>
        <pc:picChg chg="add mod">
          <ac:chgData name="PLETSER  Tigran" userId="S::tigran.pletser@ulb.be::a407cba7-1f2d-4a75-b9bf-cecfd4631a56" providerId="AD" clId="Web-{85CE2E8A-C83C-4A54-BAB9-55A73DF88B5C}" dt="2021-01-28T13:14:51.048" v="167" actId="1076"/>
          <ac:picMkLst>
            <pc:docMk/>
            <pc:sldMk cId="3212070926" sldId="337"/>
            <ac:picMk id="4" creationId="{260EE7DC-59F5-4FD3-96EF-92A42AA00575}"/>
          </ac:picMkLst>
        </pc:picChg>
        <pc:cxnChg chg="add del mod">
          <ac:chgData name="PLETSER  Tigran" userId="S::tigran.pletser@ulb.be::a407cba7-1f2d-4a75-b9bf-cecfd4631a56" providerId="AD" clId="Web-{85CE2E8A-C83C-4A54-BAB9-55A73DF88B5C}" dt="2021-01-28T13:17:22.925" v="182"/>
          <ac:cxnSpMkLst>
            <pc:docMk/>
            <pc:sldMk cId="3212070926" sldId="337"/>
            <ac:cxnSpMk id="5" creationId="{6455AEC1-0C67-4ECC-B98D-E3A799877B58}"/>
          </ac:cxnSpMkLst>
        </pc:cxnChg>
      </pc:sldChg>
      <pc:sldChg chg="modSp">
        <pc:chgData name="PLETSER  Tigran" userId="S::tigran.pletser@ulb.be::a407cba7-1f2d-4a75-b9bf-cecfd4631a56" providerId="AD" clId="Web-{85CE2E8A-C83C-4A54-BAB9-55A73DF88B5C}" dt="2021-01-28T13:17:31.691" v="191" actId="20577"/>
        <pc:sldMkLst>
          <pc:docMk/>
          <pc:sldMk cId="3663096458" sldId="342"/>
        </pc:sldMkLst>
        <pc:spChg chg="mod">
          <ac:chgData name="PLETSER  Tigran" userId="S::tigran.pletser@ulb.be::a407cba7-1f2d-4a75-b9bf-cecfd4631a56" providerId="AD" clId="Web-{85CE2E8A-C83C-4A54-BAB9-55A73DF88B5C}" dt="2021-01-28T13:17:31.691" v="191" actId="20577"/>
          <ac:spMkLst>
            <pc:docMk/>
            <pc:sldMk cId="3663096458" sldId="342"/>
            <ac:spMk id="9" creationId="{23D5BEBE-6735-42A3-B7BE-CDA04DF7E264}"/>
          </ac:spMkLst>
        </pc:spChg>
      </pc:sldChg>
      <pc:sldChg chg="ord">
        <pc:chgData name="PLETSER  Tigran" userId="S::tigran.pletser@ulb.be::a407cba7-1f2d-4a75-b9bf-cecfd4631a56" providerId="AD" clId="Web-{85CE2E8A-C83C-4A54-BAB9-55A73DF88B5C}" dt="2021-01-28T13:12:17.566" v="160"/>
        <pc:sldMkLst>
          <pc:docMk/>
          <pc:sldMk cId="3075938562" sldId="343"/>
        </pc:sldMkLst>
      </pc:sldChg>
      <pc:sldChg chg="addSp delSp modSp">
        <pc:chgData name="PLETSER  Tigran" userId="S::tigran.pletser@ulb.be::a407cba7-1f2d-4a75-b9bf-cecfd4631a56" providerId="AD" clId="Web-{85CE2E8A-C83C-4A54-BAB9-55A73DF88B5C}" dt="2021-01-28T12:50:52.879" v="17" actId="1076"/>
        <pc:sldMkLst>
          <pc:docMk/>
          <pc:sldMk cId="3543871104" sldId="344"/>
        </pc:sldMkLst>
        <pc:picChg chg="add mod">
          <ac:chgData name="PLETSER  Tigran" userId="S::tigran.pletser@ulb.be::a407cba7-1f2d-4a75-b9bf-cecfd4631a56" providerId="AD" clId="Web-{85CE2E8A-C83C-4A54-BAB9-55A73DF88B5C}" dt="2021-01-28T12:50:52.879" v="17" actId="1076"/>
          <ac:picMkLst>
            <pc:docMk/>
            <pc:sldMk cId="3543871104" sldId="344"/>
            <ac:picMk id="5" creationId="{A7F53A69-B8A8-495C-AD2E-A43B2F182CD2}"/>
          </ac:picMkLst>
        </pc:picChg>
        <pc:picChg chg="del">
          <ac:chgData name="PLETSER  Tigran" userId="S::tigran.pletser@ulb.be::a407cba7-1f2d-4a75-b9bf-cecfd4631a56" providerId="AD" clId="Web-{85CE2E8A-C83C-4A54-BAB9-55A73DF88B5C}" dt="2021-01-28T12:50:37.411" v="13"/>
          <ac:picMkLst>
            <pc:docMk/>
            <pc:sldMk cId="3543871104" sldId="344"/>
            <ac:picMk id="6" creationId="{0F713B1D-5A44-4FD2-89D8-C9F26C8372EE}"/>
          </ac:picMkLst>
        </pc:picChg>
      </pc:sldChg>
      <pc:sldChg chg="addSp modSp">
        <pc:chgData name="PLETSER  Tigran" userId="S::tigran.pletser@ulb.be::a407cba7-1f2d-4a75-b9bf-cecfd4631a56" providerId="AD" clId="Web-{85CE2E8A-C83C-4A54-BAB9-55A73DF88B5C}" dt="2021-01-28T13:24:52.414" v="252" actId="20577"/>
        <pc:sldMkLst>
          <pc:docMk/>
          <pc:sldMk cId="2845685371" sldId="347"/>
        </pc:sldMkLst>
        <pc:spChg chg="add mod">
          <ac:chgData name="PLETSER  Tigran" userId="S::tigran.pletser@ulb.be::a407cba7-1f2d-4a75-b9bf-cecfd4631a56" providerId="AD" clId="Web-{85CE2E8A-C83C-4A54-BAB9-55A73DF88B5C}" dt="2021-01-28T13:24:52.414" v="252" actId="20577"/>
          <ac:spMkLst>
            <pc:docMk/>
            <pc:sldMk cId="2845685371" sldId="347"/>
            <ac:spMk id="5" creationId="{3E84BE6D-13AE-4058-8173-01F55CCF6F1D}"/>
          </ac:spMkLst>
        </pc:spChg>
      </pc:sldChg>
      <pc:sldChg chg="add ord">
        <pc:chgData name="PLETSER  Tigran" userId="S::tigran.pletser@ulb.be::a407cba7-1f2d-4a75-b9bf-cecfd4631a56" providerId="AD" clId="Web-{85CE2E8A-C83C-4A54-BAB9-55A73DF88B5C}" dt="2021-01-28T12:47:33.596" v="2"/>
        <pc:sldMkLst>
          <pc:docMk/>
          <pc:sldMk cId="649442132" sldId="353"/>
        </pc:sldMkLst>
      </pc:sldChg>
      <pc:sldChg chg="modSp add">
        <pc:chgData name="PLETSER  Tigran" userId="S::tigran.pletser@ulb.be::a407cba7-1f2d-4a75-b9bf-cecfd4631a56" providerId="AD" clId="Web-{85CE2E8A-C83C-4A54-BAB9-55A73DF88B5C}" dt="2021-01-28T12:52:53.177" v="43" actId="1076"/>
        <pc:sldMkLst>
          <pc:docMk/>
          <pc:sldMk cId="3720206610" sldId="354"/>
        </pc:sldMkLst>
        <pc:spChg chg="mod">
          <ac:chgData name="PLETSER  Tigran" userId="S::tigran.pletser@ulb.be::a407cba7-1f2d-4a75-b9bf-cecfd4631a56" providerId="AD" clId="Web-{85CE2E8A-C83C-4A54-BAB9-55A73DF88B5C}" dt="2021-01-28T12:51:19.239" v="28" actId="20577"/>
          <ac:spMkLst>
            <pc:docMk/>
            <pc:sldMk cId="3720206610" sldId="354"/>
            <ac:spMk id="2" creationId="{CF203DC0-1154-4A81-9D1A-F2717833F95A}"/>
          </ac:spMkLst>
        </pc:spChg>
        <pc:spChg chg="mod">
          <ac:chgData name="PLETSER  Tigran" userId="S::tigran.pletser@ulb.be::a407cba7-1f2d-4a75-b9bf-cecfd4631a56" providerId="AD" clId="Web-{85CE2E8A-C83C-4A54-BAB9-55A73DF88B5C}" dt="2021-01-28T12:51:33.348" v="31" actId="1076"/>
          <ac:spMkLst>
            <pc:docMk/>
            <pc:sldMk cId="3720206610" sldId="354"/>
            <ac:spMk id="18" creationId="{A1F8E712-77D3-4D88-8305-1514C84B8AB4}"/>
          </ac:spMkLst>
        </pc:spChg>
        <pc:spChg chg="mod">
          <ac:chgData name="PLETSER  Tigran" userId="S::tigran.pletser@ulb.be::a407cba7-1f2d-4a75-b9bf-cecfd4631a56" providerId="AD" clId="Web-{85CE2E8A-C83C-4A54-BAB9-55A73DF88B5C}" dt="2021-01-28T12:51:33.364" v="32" actId="1076"/>
          <ac:spMkLst>
            <pc:docMk/>
            <pc:sldMk cId="3720206610" sldId="354"/>
            <ac:spMk id="19" creationId="{17B1A1C3-2902-4056-BDC7-061A2E096778}"/>
          </ac:spMkLst>
        </pc:spChg>
        <pc:spChg chg="mod">
          <ac:chgData name="PLETSER  Tigran" userId="S::tigran.pletser@ulb.be::a407cba7-1f2d-4a75-b9bf-cecfd4631a56" providerId="AD" clId="Web-{85CE2E8A-C83C-4A54-BAB9-55A73DF88B5C}" dt="2021-01-28T12:52:53.177" v="43" actId="1076"/>
          <ac:spMkLst>
            <pc:docMk/>
            <pc:sldMk cId="3720206610" sldId="354"/>
            <ac:spMk id="20" creationId="{0E54E19F-7E98-41C9-AC05-E23F70C9700F}"/>
          </ac:spMkLst>
        </pc:spChg>
        <pc:spChg chg="mod">
          <ac:chgData name="PLETSER  Tigran" userId="S::tigran.pletser@ulb.be::a407cba7-1f2d-4a75-b9bf-cecfd4631a56" providerId="AD" clId="Web-{85CE2E8A-C83C-4A54-BAB9-55A73DF88B5C}" dt="2021-01-28T12:51:33.411" v="34" actId="1076"/>
          <ac:spMkLst>
            <pc:docMk/>
            <pc:sldMk cId="3720206610" sldId="354"/>
            <ac:spMk id="21" creationId="{79D96150-40A4-4C4C-A14E-7EAD4AD64A95}"/>
          </ac:spMkLst>
        </pc:spChg>
        <pc:spChg chg="mod">
          <ac:chgData name="PLETSER  Tigran" userId="S::tigran.pletser@ulb.be::a407cba7-1f2d-4a75-b9bf-cecfd4631a56" providerId="AD" clId="Web-{85CE2E8A-C83C-4A54-BAB9-55A73DF88B5C}" dt="2021-01-28T12:51:33.427" v="35" actId="1076"/>
          <ac:spMkLst>
            <pc:docMk/>
            <pc:sldMk cId="3720206610" sldId="354"/>
            <ac:spMk id="22" creationId="{1A1D95EA-6CC2-47FC-84A5-EB648576C3B8}"/>
          </ac:spMkLst>
        </pc:spChg>
        <pc:spChg chg="mod">
          <ac:chgData name="PLETSER  Tigran" userId="S::tigran.pletser@ulb.be::a407cba7-1f2d-4a75-b9bf-cecfd4631a56" providerId="AD" clId="Web-{85CE2E8A-C83C-4A54-BAB9-55A73DF88B5C}" dt="2021-01-28T12:51:48.520" v="39" actId="14100"/>
          <ac:spMkLst>
            <pc:docMk/>
            <pc:sldMk cId="3720206610" sldId="354"/>
            <ac:spMk id="24" creationId="{35D3E572-6DE9-44F3-BEEA-C6FC58D79C5C}"/>
          </ac:spMkLst>
        </pc:spChg>
        <pc:spChg chg="mod">
          <ac:chgData name="PLETSER  Tigran" userId="S::tigran.pletser@ulb.be::a407cba7-1f2d-4a75-b9bf-cecfd4631a56" providerId="AD" clId="Web-{85CE2E8A-C83C-4A54-BAB9-55A73DF88B5C}" dt="2021-01-28T12:51:52.052" v="40" actId="14100"/>
          <ac:spMkLst>
            <pc:docMk/>
            <pc:sldMk cId="3720206610" sldId="354"/>
            <ac:spMk id="26" creationId="{8932C28E-5932-4520-8D02-65EF41C3E207}"/>
          </ac:spMkLst>
        </pc:spChg>
        <pc:picChg chg="mod">
          <ac:chgData name="PLETSER  Tigran" userId="S::tigran.pletser@ulb.be::a407cba7-1f2d-4a75-b9bf-cecfd4631a56" providerId="AD" clId="Web-{85CE2E8A-C83C-4A54-BAB9-55A73DF88B5C}" dt="2021-01-28T12:50:11.894" v="10" actId="1076"/>
          <ac:picMkLst>
            <pc:docMk/>
            <pc:sldMk cId="3720206610" sldId="354"/>
            <ac:picMk id="3" creationId="{D3851CE5-85D1-4609-A462-58B15B3493E7}"/>
          </ac:picMkLst>
        </pc:picChg>
        <pc:picChg chg="mod">
          <ac:chgData name="PLETSER  Tigran" userId="S::tigran.pletser@ulb.be::a407cba7-1f2d-4a75-b9bf-cecfd4631a56" providerId="AD" clId="Web-{85CE2E8A-C83C-4A54-BAB9-55A73DF88B5C}" dt="2021-01-28T12:50:03.425" v="8" actId="1076"/>
          <ac:picMkLst>
            <pc:docMk/>
            <pc:sldMk cId="3720206610" sldId="354"/>
            <ac:picMk id="7" creationId="{C8A88527-7C19-49EB-B451-F213C1429683}"/>
          </ac:picMkLst>
        </pc:picChg>
        <pc:picChg chg="mod">
          <ac:chgData name="PLETSER  Tigran" userId="S::tigran.pletser@ulb.be::a407cba7-1f2d-4a75-b9bf-cecfd4631a56" providerId="AD" clId="Web-{85CE2E8A-C83C-4A54-BAB9-55A73DF88B5C}" dt="2021-01-28T12:51:33.302" v="29" actId="1076"/>
          <ac:picMkLst>
            <pc:docMk/>
            <pc:sldMk cId="3720206610" sldId="354"/>
            <ac:picMk id="16" creationId="{FF21DD8C-AE95-40EE-A8BE-7D93DE8A70A8}"/>
          </ac:picMkLst>
        </pc:picChg>
        <pc:picChg chg="mod">
          <ac:chgData name="PLETSER  Tigran" userId="S::tigran.pletser@ulb.be::a407cba7-1f2d-4a75-b9bf-cecfd4631a56" providerId="AD" clId="Web-{85CE2E8A-C83C-4A54-BAB9-55A73DF88B5C}" dt="2021-01-28T12:51:33.333" v="30" actId="1076"/>
          <ac:picMkLst>
            <pc:docMk/>
            <pc:sldMk cId="3720206610" sldId="354"/>
            <ac:picMk id="17" creationId="{4D25F90E-8F42-4DF4-A79B-BDC31F9CD680}"/>
          </ac:picMkLst>
        </pc:picChg>
      </pc:sldChg>
    </pc:docChg>
  </pc:docChgLst>
  <pc:docChgLst>
    <pc:chgData name="PLETSER  Tigran" userId="S::tigran.pletser@ulb.be::a407cba7-1f2d-4a75-b9bf-cecfd4631a56" providerId="AD" clId="Web-{28DE2B31-38CE-4FF3-9D5A-DF3B0D5762BA}"/>
    <pc:docChg chg="modSld">
      <pc:chgData name="PLETSER  Tigran" userId="S::tigran.pletser@ulb.be::a407cba7-1f2d-4a75-b9bf-cecfd4631a56" providerId="AD" clId="Web-{28DE2B31-38CE-4FF3-9D5A-DF3B0D5762BA}" dt="2020-11-22T14:47:38.288" v="115" actId="20577"/>
      <pc:docMkLst>
        <pc:docMk/>
      </pc:docMkLst>
      <pc:sldChg chg="modSp">
        <pc:chgData name="PLETSER  Tigran" userId="S::tigran.pletser@ulb.be::a407cba7-1f2d-4a75-b9bf-cecfd4631a56" providerId="AD" clId="Web-{28DE2B31-38CE-4FF3-9D5A-DF3B0D5762BA}" dt="2020-11-22T14:47:38.288" v="114" actId="20577"/>
        <pc:sldMkLst>
          <pc:docMk/>
          <pc:sldMk cId="0" sldId="256"/>
        </pc:sldMkLst>
        <pc:spChg chg="mod">
          <ac:chgData name="PLETSER  Tigran" userId="S::tigran.pletser@ulb.be::a407cba7-1f2d-4a75-b9bf-cecfd4631a56" providerId="AD" clId="Web-{28DE2B31-38CE-4FF3-9D5A-DF3B0D5762BA}" dt="2020-11-22T14:47:38.288" v="114" actId="20577"/>
          <ac:spMkLst>
            <pc:docMk/>
            <pc:sldMk cId="0" sldId="256"/>
            <ac:spMk id="14" creationId="{A39E4353-55C3-4EB4-A68D-4EF1E892A462}"/>
          </ac:spMkLst>
        </pc:spChg>
      </pc:sldChg>
      <pc:sldChg chg="modSp">
        <pc:chgData name="PLETSER  Tigran" userId="S::tigran.pletser@ulb.be::a407cba7-1f2d-4a75-b9bf-cecfd4631a56" providerId="AD" clId="Web-{28DE2B31-38CE-4FF3-9D5A-DF3B0D5762BA}" dt="2020-11-22T14:42:58.580" v="99"/>
        <pc:sldMkLst>
          <pc:docMk/>
          <pc:sldMk cId="1574513688" sldId="320"/>
        </pc:sldMkLst>
        <pc:graphicFrameChg chg="mod modGraphic">
          <ac:chgData name="PLETSER  Tigran" userId="S::tigran.pletser@ulb.be::a407cba7-1f2d-4a75-b9bf-cecfd4631a56" providerId="AD" clId="Web-{28DE2B31-38CE-4FF3-9D5A-DF3B0D5762BA}" dt="2020-11-22T14:42:58.580" v="99"/>
          <ac:graphicFrameMkLst>
            <pc:docMk/>
            <pc:sldMk cId="1574513688" sldId="320"/>
            <ac:graphicFrameMk id="11" creationId="{612450F7-00A9-48FA-B4D8-EF820028AEAD}"/>
          </ac:graphicFrameMkLst>
        </pc:graphicFrameChg>
      </pc:sldChg>
      <pc:sldChg chg="delSp modSp">
        <pc:chgData name="PLETSER  Tigran" userId="S::tigran.pletser@ulb.be::a407cba7-1f2d-4a75-b9bf-cecfd4631a56" providerId="AD" clId="Web-{28DE2B31-38CE-4FF3-9D5A-DF3B0D5762BA}" dt="2020-11-22T14:33:13.806" v="69"/>
        <pc:sldMkLst>
          <pc:docMk/>
          <pc:sldMk cId="3333577677" sldId="323"/>
        </pc:sldMkLst>
        <pc:spChg chg="del mod">
          <ac:chgData name="PLETSER  Tigran" userId="S::tigran.pletser@ulb.be::a407cba7-1f2d-4a75-b9bf-cecfd4631a56" providerId="AD" clId="Web-{28DE2B31-38CE-4FF3-9D5A-DF3B0D5762BA}" dt="2020-11-22T14:30:18.115" v="35"/>
          <ac:spMkLst>
            <pc:docMk/>
            <pc:sldMk cId="3333577677" sldId="323"/>
            <ac:spMk id="3" creationId="{DC4839C5-CBC5-472D-921F-6A6A3C6B167D}"/>
          </ac:spMkLst>
        </pc:spChg>
        <pc:graphicFrameChg chg="mod modGraphic">
          <ac:chgData name="PLETSER  Tigran" userId="S::tigran.pletser@ulb.be::a407cba7-1f2d-4a75-b9bf-cecfd4631a56" providerId="AD" clId="Web-{28DE2B31-38CE-4FF3-9D5A-DF3B0D5762BA}" dt="2020-11-22T14:33:13.806" v="69"/>
          <ac:graphicFrameMkLst>
            <pc:docMk/>
            <pc:sldMk cId="3333577677" sldId="323"/>
            <ac:graphicFrameMk id="5" creationId="{1C5263B7-2E9C-472D-B161-573A330B3755}"/>
          </ac:graphicFrameMkLst>
        </pc:graphicFrameChg>
      </pc:sldChg>
    </pc:docChg>
  </pc:docChgLst>
  <pc:docChgLst>
    <pc:chgData name="VAN DELFT  Julien" userId="S::julien.van.delft@ulb.be::1764448b-530c-47f9-bf4d-fec7a2d49b98" providerId="AD" clId="Web-{E4544150-4F2C-49C7-AECC-AA3452158140}"/>
    <pc:docChg chg="modSld">
      <pc:chgData name="VAN DELFT  Julien" userId="S::julien.van.delft@ulb.be::1764448b-530c-47f9-bf4d-fec7a2d49b98" providerId="AD" clId="Web-{E4544150-4F2C-49C7-AECC-AA3452158140}" dt="2020-11-09T17:31:20.721" v="1" actId="1076"/>
      <pc:docMkLst>
        <pc:docMk/>
      </pc:docMkLst>
      <pc:sldChg chg="modSp">
        <pc:chgData name="VAN DELFT  Julien" userId="S::julien.van.delft@ulb.be::1764448b-530c-47f9-bf4d-fec7a2d49b98" providerId="AD" clId="Web-{E4544150-4F2C-49C7-AECC-AA3452158140}" dt="2020-11-09T17:31:20.721" v="1" actId="1076"/>
        <pc:sldMkLst>
          <pc:docMk/>
          <pc:sldMk cId="3810835239" sldId="316"/>
        </pc:sldMkLst>
        <pc:spChg chg="mod">
          <ac:chgData name="VAN DELFT  Julien" userId="S::julien.van.delft@ulb.be::1764448b-530c-47f9-bf4d-fec7a2d49b98" providerId="AD" clId="Web-{E4544150-4F2C-49C7-AECC-AA3452158140}" dt="2020-11-09T17:31:20.721" v="1" actId="1076"/>
          <ac:spMkLst>
            <pc:docMk/>
            <pc:sldMk cId="3810835239" sldId="316"/>
            <ac:spMk id="3" creationId="{7B9F84D3-72F7-45A6-9CA9-B06AA2FFD7BD}"/>
          </ac:spMkLst>
        </pc:spChg>
      </pc:sldChg>
    </pc:docChg>
  </pc:docChgLst>
  <pc:docChgLst>
    <pc:chgData name="PLETSER  Tigran" userId="S::tigran.pletser@ulb.be::a407cba7-1f2d-4a75-b9bf-cecfd4631a56" providerId="AD" clId="Web-{44DDFC3C-010E-4319-B976-A76B648CCEA1}"/>
    <pc:docChg chg="addSld delSld addMainMaster">
      <pc:chgData name="PLETSER  Tigran" userId="S::tigran.pletser@ulb.be::a407cba7-1f2d-4a75-b9bf-cecfd4631a56" providerId="AD" clId="Web-{44DDFC3C-010E-4319-B976-A76B648CCEA1}" dt="2021-01-28T09:49:12.354" v="8"/>
      <pc:docMkLst>
        <pc:docMk/>
      </pc:docMkLst>
      <pc:sldChg chg="add">
        <pc:chgData name="PLETSER  Tigran" userId="S::tigran.pletser@ulb.be::a407cba7-1f2d-4a75-b9bf-cecfd4631a56" providerId="AD" clId="Web-{44DDFC3C-010E-4319-B976-A76B648CCEA1}" dt="2021-01-28T09:48:50.651" v="0"/>
        <pc:sldMkLst>
          <pc:docMk/>
          <pc:sldMk cId="2874505576" sldId="321"/>
        </pc:sldMkLst>
      </pc:sldChg>
      <pc:sldChg chg="add">
        <pc:chgData name="PLETSER  Tigran" userId="S::tigran.pletser@ulb.be::a407cba7-1f2d-4a75-b9bf-cecfd4631a56" providerId="AD" clId="Web-{44DDFC3C-010E-4319-B976-A76B648CCEA1}" dt="2021-01-28T09:48:51.479" v="1"/>
        <pc:sldMkLst>
          <pc:docMk/>
          <pc:sldMk cId="2326439639" sldId="322"/>
        </pc:sldMkLst>
      </pc:sldChg>
      <pc:sldChg chg="add">
        <pc:chgData name="PLETSER  Tigran" userId="S::tigran.pletser@ulb.be::a407cba7-1f2d-4a75-b9bf-cecfd4631a56" providerId="AD" clId="Web-{44DDFC3C-010E-4319-B976-A76B648CCEA1}" dt="2021-01-28T09:48:52.448" v="2"/>
        <pc:sldMkLst>
          <pc:docMk/>
          <pc:sldMk cId="3652521088" sldId="323"/>
        </pc:sldMkLst>
      </pc:sldChg>
      <pc:sldChg chg="add">
        <pc:chgData name="PLETSER  Tigran" userId="S::tigran.pletser@ulb.be::a407cba7-1f2d-4a75-b9bf-cecfd4631a56" providerId="AD" clId="Web-{44DDFC3C-010E-4319-B976-A76B648CCEA1}" dt="2021-01-28T09:48:53.416" v="3"/>
        <pc:sldMkLst>
          <pc:docMk/>
          <pc:sldMk cId="3451702246" sldId="324"/>
        </pc:sldMkLst>
      </pc:sldChg>
      <pc:sldChg chg="add">
        <pc:chgData name="PLETSER  Tigran" userId="S::tigran.pletser@ulb.be::a407cba7-1f2d-4a75-b9bf-cecfd4631a56" providerId="AD" clId="Web-{44DDFC3C-010E-4319-B976-A76B648CCEA1}" dt="2021-01-28T09:48:54.588" v="4"/>
        <pc:sldMkLst>
          <pc:docMk/>
          <pc:sldMk cId="1565730296" sldId="325"/>
        </pc:sldMkLst>
      </pc:sldChg>
      <pc:sldChg chg="add">
        <pc:chgData name="PLETSER  Tigran" userId="S::tigran.pletser@ulb.be::a407cba7-1f2d-4a75-b9bf-cecfd4631a56" providerId="AD" clId="Web-{44DDFC3C-010E-4319-B976-A76B648CCEA1}" dt="2021-01-28T09:48:55.463" v="5"/>
        <pc:sldMkLst>
          <pc:docMk/>
          <pc:sldMk cId="557516603" sldId="326"/>
        </pc:sldMkLst>
      </pc:sldChg>
      <pc:sldChg chg="add">
        <pc:chgData name="PLETSER  Tigran" userId="S::tigran.pletser@ulb.be::a407cba7-1f2d-4a75-b9bf-cecfd4631a56" providerId="AD" clId="Web-{44DDFC3C-010E-4319-B976-A76B648CCEA1}" dt="2021-01-28T09:48:56.307" v="6"/>
        <pc:sldMkLst>
          <pc:docMk/>
          <pc:sldMk cId="3955665256" sldId="327"/>
        </pc:sldMkLst>
      </pc:sldChg>
      <pc:sldChg chg="add del">
        <pc:chgData name="PLETSER  Tigran" userId="S::tigran.pletser@ulb.be::a407cba7-1f2d-4a75-b9bf-cecfd4631a56" providerId="AD" clId="Web-{44DDFC3C-010E-4319-B976-A76B648CCEA1}" dt="2021-01-28T09:49:12.354" v="8"/>
        <pc:sldMkLst>
          <pc:docMk/>
          <pc:sldMk cId="1000275216" sldId="328"/>
        </pc:sldMkLst>
      </pc:sldChg>
      <pc:sldMasterChg chg="add addSldLayout">
        <pc:chgData name="PLETSER  Tigran" userId="S::tigran.pletser@ulb.be::a407cba7-1f2d-4a75-b9bf-cecfd4631a56" providerId="AD" clId="Web-{44DDFC3C-010E-4319-B976-A76B648CCEA1}" dt="2021-01-28T09:48:52.448" v="2"/>
        <pc:sldMasterMkLst>
          <pc:docMk/>
          <pc:sldMasterMk cId="0" sldId="2147483648"/>
        </pc:sldMasterMkLst>
        <pc:sldLayoutChg chg="add">
          <pc:chgData name="PLETSER  Tigran" userId="S::tigran.pletser@ulb.be::a407cba7-1f2d-4a75-b9bf-cecfd4631a56" providerId="AD" clId="Web-{44DDFC3C-010E-4319-B976-A76B648CCEA1}" dt="2021-01-28T09:48:52.448" v="2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PLETSER  Tigran" userId="S::tigran.pletser@ulb.be::a407cba7-1f2d-4a75-b9bf-cecfd4631a56" providerId="AD" clId="Web-{44DDFC3C-010E-4319-B976-A76B648CCEA1}" dt="2021-01-28T09:48:52.448" v="2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PLETSER  Tigran" userId="S::tigran.pletser@ulb.be::a407cba7-1f2d-4a75-b9bf-cecfd4631a56" providerId="AD" clId="Web-{44DDFC3C-010E-4319-B976-A76B648CCEA1}" dt="2021-01-28T09:48:52.448" v="2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PLETSER  Tigran" userId="S::tigran.pletser@ulb.be::a407cba7-1f2d-4a75-b9bf-cecfd4631a56" providerId="AD" clId="Web-{44DDFC3C-010E-4319-B976-A76B648CCEA1}" dt="2021-01-28T09:48:52.448" v="2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PLETSER  Tigran" userId="S::tigran.pletser@ulb.be::a407cba7-1f2d-4a75-b9bf-cecfd4631a56" providerId="AD" clId="Web-{44DDFC3C-010E-4319-B976-A76B648CCEA1}" dt="2021-01-28T09:48:52.448" v="2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  <pc:docChgLst>
    <pc:chgData name="VAN DELFT  Julien" userId="S::julien.van.delft@ulb.be::1764448b-530c-47f9-bf4d-fec7a2d49b98" providerId="AD" clId="Web-{3D61A648-4A83-4EB8-96FB-14D2561AAC81}"/>
    <pc:docChg chg="modSld sldOrd">
      <pc:chgData name="VAN DELFT  Julien" userId="S::julien.van.delft@ulb.be::1764448b-530c-47f9-bf4d-fec7a2d49b98" providerId="AD" clId="Web-{3D61A648-4A83-4EB8-96FB-14D2561AAC81}" dt="2021-01-28T12:46:24.098" v="85"/>
      <pc:docMkLst>
        <pc:docMk/>
      </pc:docMkLst>
      <pc:sldChg chg="modSp">
        <pc:chgData name="VAN DELFT  Julien" userId="S::julien.van.delft@ulb.be::1764448b-530c-47f9-bf4d-fec7a2d49b98" providerId="AD" clId="Web-{3D61A648-4A83-4EB8-96FB-14D2561AAC81}" dt="2021-01-28T12:45:54.504" v="84" actId="20577"/>
        <pc:sldMkLst>
          <pc:docMk/>
          <pc:sldMk cId="595666183" sldId="312"/>
        </pc:sldMkLst>
        <pc:spChg chg="mod">
          <ac:chgData name="VAN DELFT  Julien" userId="S::julien.van.delft@ulb.be::1764448b-530c-47f9-bf4d-fec7a2d49b98" providerId="AD" clId="Web-{3D61A648-4A83-4EB8-96FB-14D2561AAC81}" dt="2021-01-28T12:45:54.504" v="84" actId="20577"/>
          <ac:spMkLst>
            <pc:docMk/>
            <pc:sldMk cId="595666183" sldId="312"/>
            <ac:spMk id="6" creationId="{90E702A8-7AA3-46D9-B28A-14F62892CAF2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2:02.033" v="39" actId="20577"/>
        <pc:sldMkLst>
          <pc:docMk/>
          <pc:sldMk cId="3239959378" sldId="313"/>
        </pc:sldMkLst>
        <pc:spChg chg="mod">
          <ac:chgData name="VAN DELFT  Julien" userId="S::julien.van.delft@ulb.be::1764448b-530c-47f9-bf4d-fec7a2d49b98" providerId="AD" clId="Web-{3D61A648-4A83-4EB8-96FB-14D2561AAC81}" dt="2021-01-28T12:42:02.033" v="39" actId="20577"/>
          <ac:spMkLst>
            <pc:docMk/>
            <pc:sldMk cId="3239959378" sldId="313"/>
            <ac:spMk id="4" creationId="{1E6FC1D9-6AD5-4666-87B2-0888AB32A379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2:09.736" v="43" actId="20577"/>
        <pc:sldMkLst>
          <pc:docMk/>
          <pc:sldMk cId="3881076120" sldId="314"/>
        </pc:sldMkLst>
        <pc:spChg chg="mod">
          <ac:chgData name="VAN DELFT  Julien" userId="S::julien.van.delft@ulb.be::1764448b-530c-47f9-bf4d-fec7a2d49b98" providerId="AD" clId="Web-{3D61A648-4A83-4EB8-96FB-14D2561AAC81}" dt="2021-01-28T12:42:09.736" v="43" actId="20577"/>
          <ac:spMkLst>
            <pc:docMk/>
            <pc:sldMk cId="3881076120" sldId="314"/>
            <ac:spMk id="4" creationId="{8B8FB5AC-E391-408C-BEE6-E5F55A2FBE81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2:05.517" v="41" actId="20577"/>
        <pc:sldMkLst>
          <pc:docMk/>
          <pc:sldMk cId="4189183919" sldId="315"/>
        </pc:sldMkLst>
        <pc:spChg chg="mod">
          <ac:chgData name="VAN DELFT  Julien" userId="S::julien.van.delft@ulb.be::1764448b-530c-47f9-bf4d-fec7a2d49b98" providerId="AD" clId="Web-{3D61A648-4A83-4EB8-96FB-14D2561AAC81}" dt="2021-01-28T12:42:05.517" v="41" actId="20577"/>
          <ac:spMkLst>
            <pc:docMk/>
            <pc:sldMk cId="4189183919" sldId="315"/>
            <ac:spMk id="4" creationId="{6BB81A63-6060-4E0F-8DDC-F3FBC8209DC1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2:19.548" v="47" actId="20577"/>
        <pc:sldMkLst>
          <pc:docMk/>
          <pc:sldMk cId="1062520774" sldId="316"/>
        </pc:sldMkLst>
        <pc:spChg chg="mod">
          <ac:chgData name="VAN DELFT  Julien" userId="S::julien.van.delft@ulb.be::1764448b-530c-47f9-bf4d-fec7a2d49b98" providerId="AD" clId="Web-{3D61A648-4A83-4EB8-96FB-14D2561AAC81}" dt="2021-01-28T12:42:19.548" v="47" actId="20577"/>
          <ac:spMkLst>
            <pc:docMk/>
            <pc:sldMk cId="1062520774" sldId="316"/>
            <ac:spMk id="4" creationId="{513A663E-B5D8-478A-8130-9192441FAC18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2:14.611" v="45" actId="20577"/>
        <pc:sldMkLst>
          <pc:docMk/>
          <pc:sldMk cId="831379460" sldId="317"/>
        </pc:sldMkLst>
        <pc:spChg chg="mod">
          <ac:chgData name="VAN DELFT  Julien" userId="S::julien.van.delft@ulb.be::1764448b-530c-47f9-bf4d-fec7a2d49b98" providerId="AD" clId="Web-{3D61A648-4A83-4EB8-96FB-14D2561AAC81}" dt="2021-01-28T12:42:14.611" v="45" actId="20577"/>
          <ac:spMkLst>
            <pc:docMk/>
            <pc:sldMk cId="831379460" sldId="317"/>
            <ac:spMk id="4" creationId="{79AFCD78-CCB2-4CB9-8A3D-D63745ADF286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2:27.877" v="51" actId="20577"/>
        <pc:sldMkLst>
          <pc:docMk/>
          <pc:sldMk cId="1130277278" sldId="318"/>
        </pc:sldMkLst>
        <pc:spChg chg="mod">
          <ac:chgData name="VAN DELFT  Julien" userId="S::julien.van.delft@ulb.be::1764448b-530c-47f9-bf4d-fec7a2d49b98" providerId="AD" clId="Web-{3D61A648-4A83-4EB8-96FB-14D2561AAC81}" dt="2021-01-28T12:42:27.877" v="51" actId="20577"/>
          <ac:spMkLst>
            <pc:docMk/>
            <pc:sldMk cId="1130277278" sldId="318"/>
            <ac:spMk id="4" creationId="{620738A4-42F9-47E1-AFF9-497619F935D0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1:56.673" v="37" actId="20577"/>
        <pc:sldMkLst>
          <pc:docMk/>
          <pc:sldMk cId="3652521088" sldId="323"/>
        </pc:sldMkLst>
        <pc:spChg chg="mod">
          <ac:chgData name="VAN DELFT  Julien" userId="S::julien.van.delft@ulb.be::1764448b-530c-47f9-bf4d-fec7a2d49b98" providerId="AD" clId="Web-{3D61A648-4A83-4EB8-96FB-14D2561AAC81}" dt="2021-01-28T12:41:56.673" v="37" actId="20577"/>
          <ac:spMkLst>
            <pc:docMk/>
            <pc:sldMk cId="3652521088" sldId="323"/>
            <ac:spMk id="10" creationId="{DF984730-5EEF-4B39-B25B-EDB33CA564FD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1:47.564" v="35" actId="20577"/>
        <pc:sldMkLst>
          <pc:docMk/>
          <pc:sldMk cId="3451702246" sldId="324"/>
        </pc:sldMkLst>
        <pc:spChg chg="mod">
          <ac:chgData name="VAN DELFT  Julien" userId="S::julien.van.delft@ulb.be::1764448b-530c-47f9-bf4d-fec7a2d49b98" providerId="AD" clId="Web-{3D61A648-4A83-4EB8-96FB-14D2561AAC81}" dt="2021-01-28T12:41:47.564" v="35" actId="20577"/>
          <ac:spMkLst>
            <pc:docMk/>
            <pc:sldMk cId="3451702246" sldId="324"/>
            <ac:spMk id="3" creationId="{0DCB6267-73BE-4D32-8DBC-2178DC63D975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1:39.032" v="33" actId="20577"/>
        <pc:sldMkLst>
          <pc:docMk/>
          <pc:sldMk cId="1565730296" sldId="325"/>
        </pc:sldMkLst>
        <pc:spChg chg="mod">
          <ac:chgData name="VAN DELFT  Julien" userId="S::julien.van.delft@ulb.be::1764448b-530c-47f9-bf4d-fec7a2d49b98" providerId="AD" clId="Web-{3D61A648-4A83-4EB8-96FB-14D2561AAC81}" dt="2021-01-28T12:41:39.032" v="33" actId="20577"/>
          <ac:spMkLst>
            <pc:docMk/>
            <pc:sldMk cId="1565730296" sldId="325"/>
            <ac:spMk id="6" creationId="{5B1D7627-A3BD-4D45-9F28-8FF684F1C1D5}"/>
          </ac:spMkLst>
        </pc:spChg>
      </pc:sldChg>
      <pc:sldChg chg="modSp ord">
        <pc:chgData name="VAN DELFT  Julien" userId="S::julien.van.delft@ulb.be::1764448b-530c-47f9-bf4d-fec7a2d49b98" providerId="AD" clId="Web-{3D61A648-4A83-4EB8-96FB-14D2561AAC81}" dt="2021-01-28T12:46:24.098" v="85"/>
        <pc:sldMkLst>
          <pc:docMk/>
          <pc:sldMk cId="557516603" sldId="326"/>
        </pc:sldMkLst>
        <pc:spChg chg="mod">
          <ac:chgData name="VAN DELFT  Julien" userId="S::julien.van.delft@ulb.be::1764448b-530c-47f9-bf4d-fec7a2d49b98" providerId="AD" clId="Web-{3D61A648-4A83-4EB8-96FB-14D2561AAC81}" dt="2021-01-28T12:41:28.954" v="31" actId="20577"/>
          <ac:spMkLst>
            <pc:docMk/>
            <pc:sldMk cId="557516603" sldId="326"/>
            <ac:spMk id="15" creationId="{B33ED284-FAB1-45CC-BBAD-34577CE32011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1:00.860" v="29" actId="20577"/>
        <pc:sldMkLst>
          <pc:docMk/>
          <pc:sldMk cId="3955665256" sldId="327"/>
        </pc:sldMkLst>
        <pc:spChg chg="mod">
          <ac:chgData name="VAN DELFT  Julien" userId="S::julien.van.delft@ulb.be::1764448b-530c-47f9-bf4d-fec7a2d49b98" providerId="AD" clId="Web-{3D61A648-4A83-4EB8-96FB-14D2561AAC81}" dt="2021-01-28T12:41:00.860" v="29" actId="20577"/>
          <ac:spMkLst>
            <pc:docMk/>
            <pc:sldMk cId="3955665256" sldId="327"/>
            <ac:spMk id="4" creationId="{528E461C-19C7-40D5-A7AF-F813F2661233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0:02" v="24" actId="20577"/>
        <pc:sldMkLst>
          <pc:docMk/>
          <pc:sldMk cId="929659737" sldId="330"/>
        </pc:sldMkLst>
        <pc:spChg chg="mod">
          <ac:chgData name="VAN DELFT  Julien" userId="S::julien.van.delft@ulb.be::1764448b-530c-47f9-bf4d-fec7a2d49b98" providerId="AD" clId="Web-{3D61A648-4A83-4EB8-96FB-14D2561AAC81}" dt="2021-01-28T12:40:02" v="24" actId="20577"/>
          <ac:spMkLst>
            <pc:docMk/>
            <pc:sldMk cId="929659737" sldId="330"/>
            <ac:spMk id="3" creationId="{D185AECE-A313-448A-A9C2-5994CF3B67E2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39:47.546" v="16" actId="20577"/>
        <pc:sldMkLst>
          <pc:docMk/>
          <pc:sldMk cId="1692242143" sldId="331"/>
        </pc:sldMkLst>
        <pc:spChg chg="mod">
          <ac:chgData name="VAN DELFT  Julien" userId="S::julien.van.delft@ulb.be::1764448b-530c-47f9-bf4d-fec7a2d49b98" providerId="AD" clId="Web-{3D61A648-4A83-4EB8-96FB-14D2561AAC81}" dt="2021-01-28T12:39:47.546" v="16" actId="20577"/>
          <ac:spMkLst>
            <pc:docMk/>
            <pc:sldMk cId="1692242143" sldId="331"/>
            <ac:spMk id="4" creationId="{6AD0320D-781D-4EF5-9FD5-D7BE759CC45F}"/>
          </ac:spMkLst>
        </pc:spChg>
      </pc:sldChg>
      <pc:sldChg chg="addSp modSp">
        <pc:chgData name="VAN DELFT  Julien" userId="S::julien.van.delft@ulb.be::1764448b-530c-47f9-bf4d-fec7a2d49b98" providerId="AD" clId="Web-{3D61A648-4A83-4EB8-96FB-14D2561AAC81}" dt="2021-01-28T12:40:36.813" v="27"/>
        <pc:sldMkLst>
          <pc:docMk/>
          <pc:sldMk cId="3754451144" sldId="332"/>
        </pc:sldMkLst>
        <pc:spChg chg="add mod">
          <ac:chgData name="VAN DELFT  Julien" userId="S::julien.van.delft@ulb.be::1764448b-530c-47f9-bf4d-fec7a2d49b98" providerId="AD" clId="Web-{3D61A648-4A83-4EB8-96FB-14D2561AAC81}" dt="2021-01-28T12:40:36.813" v="27"/>
          <ac:spMkLst>
            <pc:docMk/>
            <pc:sldMk cId="3754451144" sldId="332"/>
            <ac:spMk id="2" creationId="{884D9294-439E-4D4C-BA7C-BE81FC4F195A}"/>
          </ac:spMkLst>
        </pc:spChg>
        <pc:picChg chg="mod">
          <ac:chgData name="VAN DELFT  Julien" userId="S::julien.van.delft@ulb.be::1764448b-530c-47f9-bf4d-fec7a2d49b98" providerId="AD" clId="Web-{3D61A648-4A83-4EB8-96FB-14D2561AAC81}" dt="2021-01-28T12:37:15.555" v="1" actId="1076"/>
          <ac:picMkLst>
            <pc:docMk/>
            <pc:sldMk cId="3754451144" sldId="332"/>
            <ac:picMk id="9" creationId="{43F25EFC-9065-4989-9515-C2EB453B7876}"/>
          </ac:picMkLst>
        </pc:picChg>
      </pc:sldChg>
      <pc:sldChg chg="modSp">
        <pc:chgData name="VAN DELFT  Julien" userId="S::julien.van.delft@ulb.be::1764448b-530c-47f9-bf4d-fec7a2d49b98" providerId="AD" clId="Web-{3D61A648-4A83-4EB8-96FB-14D2561AAC81}" dt="2021-01-28T12:45:07.722" v="62" actId="20577"/>
        <pc:sldMkLst>
          <pc:docMk/>
          <pc:sldMk cId="1483830713" sldId="333"/>
        </pc:sldMkLst>
        <pc:spChg chg="mod">
          <ac:chgData name="VAN DELFT  Julien" userId="S::julien.van.delft@ulb.be::1764448b-530c-47f9-bf4d-fec7a2d49b98" providerId="AD" clId="Web-{3D61A648-4A83-4EB8-96FB-14D2561AAC81}" dt="2021-01-28T12:45:07.722" v="62" actId="20577"/>
          <ac:spMkLst>
            <pc:docMk/>
            <pc:sldMk cId="1483830713" sldId="333"/>
            <ac:spMk id="4" creationId="{7C2384F1-1775-465B-A7B8-F6CD6306336C}"/>
          </ac:spMkLst>
        </pc:spChg>
        <pc:picChg chg="mod">
          <ac:chgData name="VAN DELFT  Julien" userId="S::julien.van.delft@ulb.be::1764448b-530c-47f9-bf4d-fec7a2d49b98" providerId="AD" clId="Web-{3D61A648-4A83-4EB8-96FB-14D2561AAC81}" dt="2021-01-28T12:45:05.004" v="60" actId="1076"/>
          <ac:picMkLst>
            <pc:docMk/>
            <pc:sldMk cId="1483830713" sldId="333"/>
            <ac:picMk id="5" creationId="{3383F19B-7DC5-45C8-9FDB-13700527397E}"/>
          </ac:picMkLst>
        </pc:picChg>
      </pc:sldChg>
      <pc:sldChg chg="addSp modSp">
        <pc:chgData name="VAN DELFT  Julien" userId="S::julien.van.delft@ulb.be::1764448b-530c-47f9-bf4d-fec7a2d49b98" providerId="AD" clId="Web-{3D61A648-4A83-4EB8-96FB-14D2561AAC81}" dt="2021-01-28T12:42:35.158" v="52"/>
        <pc:sldMkLst>
          <pc:docMk/>
          <pc:sldMk cId="1533866146" sldId="334"/>
        </pc:sldMkLst>
        <pc:spChg chg="add mod">
          <ac:chgData name="VAN DELFT  Julien" userId="S::julien.van.delft@ulb.be::1764448b-530c-47f9-bf4d-fec7a2d49b98" providerId="AD" clId="Web-{3D61A648-4A83-4EB8-96FB-14D2561AAC81}" dt="2021-01-28T12:42:35.158" v="52"/>
          <ac:spMkLst>
            <pc:docMk/>
            <pc:sldMk cId="1533866146" sldId="334"/>
            <ac:spMk id="2" creationId="{B36E5C11-F453-4267-9ABB-5F8B4B000002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2:56.877" v="59" actId="20577"/>
        <pc:sldMkLst>
          <pc:docMk/>
          <pc:sldMk cId="1847673133" sldId="335"/>
        </pc:sldMkLst>
        <pc:spChg chg="mod">
          <ac:chgData name="VAN DELFT  Julien" userId="S::julien.van.delft@ulb.be::1764448b-530c-47f9-bf4d-fec7a2d49b98" providerId="AD" clId="Web-{3D61A648-4A83-4EB8-96FB-14D2561AAC81}" dt="2021-01-28T12:42:56.877" v="59" actId="20577"/>
          <ac:spMkLst>
            <pc:docMk/>
            <pc:sldMk cId="1847673133" sldId="335"/>
            <ac:spMk id="4" creationId="{AF00241E-56CC-4EBF-9057-0BB51DEC3E00}"/>
          </ac:spMkLst>
        </pc:spChg>
      </pc:sldChg>
      <pc:sldChg chg="addSp modSp">
        <pc:chgData name="VAN DELFT  Julien" userId="S::julien.van.delft@ulb.be::1764448b-530c-47f9-bf4d-fec7a2d49b98" providerId="AD" clId="Web-{3D61A648-4A83-4EB8-96FB-14D2561AAC81}" dt="2021-01-28T12:42:36.392" v="53"/>
        <pc:sldMkLst>
          <pc:docMk/>
          <pc:sldMk cId="3496252668" sldId="336"/>
        </pc:sldMkLst>
        <pc:spChg chg="add mod">
          <ac:chgData name="VAN DELFT  Julien" userId="S::julien.van.delft@ulb.be::1764448b-530c-47f9-bf4d-fec7a2d49b98" providerId="AD" clId="Web-{3D61A648-4A83-4EB8-96FB-14D2561AAC81}" dt="2021-01-28T12:42:36.392" v="53"/>
          <ac:spMkLst>
            <pc:docMk/>
            <pc:sldMk cId="3496252668" sldId="336"/>
            <ac:spMk id="3" creationId="{D33C3AD7-5FCC-464A-BBD1-EC222BD5A272}"/>
          </ac:spMkLst>
        </pc:spChg>
      </pc:sldChg>
      <pc:sldChg chg="addSp modSp">
        <pc:chgData name="VAN DELFT  Julien" userId="S::julien.van.delft@ulb.be::1764448b-530c-47f9-bf4d-fec7a2d49b98" providerId="AD" clId="Web-{3D61A648-4A83-4EB8-96FB-14D2561AAC81}" dt="2021-01-28T12:42:37.752" v="54"/>
        <pc:sldMkLst>
          <pc:docMk/>
          <pc:sldMk cId="3212070926" sldId="337"/>
        </pc:sldMkLst>
        <pc:spChg chg="add mod">
          <ac:chgData name="VAN DELFT  Julien" userId="S::julien.van.delft@ulb.be::1764448b-530c-47f9-bf4d-fec7a2d49b98" providerId="AD" clId="Web-{3D61A648-4A83-4EB8-96FB-14D2561AAC81}" dt="2021-01-28T12:42:37.752" v="54"/>
          <ac:spMkLst>
            <pc:docMk/>
            <pc:sldMk cId="3212070926" sldId="337"/>
            <ac:spMk id="2" creationId="{50C63DBD-1532-40D0-ADF8-711F233D5E44}"/>
          </ac:spMkLst>
        </pc:spChg>
      </pc:sldChg>
      <pc:sldChg chg="addSp modSp">
        <pc:chgData name="VAN DELFT  Julien" userId="S::julien.van.delft@ulb.be::1764448b-530c-47f9-bf4d-fec7a2d49b98" providerId="AD" clId="Web-{3D61A648-4A83-4EB8-96FB-14D2561AAC81}" dt="2021-01-28T12:42:39.127" v="55"/>
        <pc:sldMkLst>
          <pc:docMk/>
          <pc:sldMk cId="2399432487" sldId="338"/>
        </pc:sldMkLst>
        <pc:spChg chg="add mod">
          <ac:chgData name="VAN DELFT  Julien" userId="S::julien.van.delft@ulb.be::1764448b-530c-47f9-bf4d-fec7a2d49b98" providerId="AD" clId="Web-{3D61A648-4A83-4EB8-96FB-14D2561AAC81}" dt="2021-01-28T12:42:39.127" v="55"/>
          <ac:spMkLst>
            <pc:docMk/>
            <pc:sldMk cId="2399432487" sldId="338"/>
            <ac:spMk id="2" creationId="{ED27569C-88DB-423C-9309-9DA2A78CBFD5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2:24.158" v="49" actId="20577"/>
        <pc:sldMkLst>
          <pc:docMk/>
          <pc:sldMk cId="2683362840" sldId="340"/>
        </pc:sldMkLst>
        <pc:spChg chg="mod">
          <ac:chgData name="VAN DELFT  Julien" userId="S::julien.van.delft@ulb.be::1764448b-530c-47f9-bf4d-fec7a2d49b98" providerId="AD" clId="Web-{3D61A648-4A83-4EB8-96FB-14D2561AAC81}" dt="2021-01-28T12:42:24.158" v="49" actId="20577"/>
          <ac:spMkLst>
            <pc:docMk/>
            <pc:sldMk cId="2683362840" sldId="340"/>
            <ac:spMk id="4" creationId="{119651FB-EBF7-416B-9E4E-746EF6E06071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5:12.082" v="64" actId="20577"/>
        <pc:sldMkLst>
          <pc:docMk/>
          <pc:sldMk cId="3948297676" sldId="341"/>
        </pc:sldMkLst>
        <pc:spChg chg="mod">
          <ac:chgData name="VAN DELFT  Julien" userId="S::julien.van.delft@ulb.be::1764448b-530c-47f9-bf4d-fec7a2d49b98" providerId="AD" clId="Web-{3D61A648-4A83-4EB8-96FB-14D2561AAC81}" dt="2021-01-28T12:45:12.082" v="64" actId="20577"/>
          <ac:spMkLst>
            <pc:docMk/>
            <pc:sldMk cId="3948297676" sldId="341"/>
            <ac:spMk id="3" creationId="{5458869A-5A28-4C48-9A88-3745FF3E70C5}"/>
          </ac:spMkLst>
        </pc:spChg>
      </pc:sldChg>
      <pc:sldChg chg="addSp modSp">
        <pc:chgData name="VAN DELFT  Julien" userId="S::julien.van.delft@ulb.be::1764448b-530c-47f9-bf4d-fec7a2d49b98" providerId="AD" clId="Web-{3D61A648-4A83-4EB8-96FB-14D2561AAC81}" dt="2021-01-28T12:42:43.205" v="57"/>
        <pc:sldMkLst>
          <pc:docMk/>
          <pc:sldMk cId="3663096458" sldId="342"/>
        </pc:sldMkLst>
        <pc:spChg chg="add mod">
          <ac:chgData name="VAN DELFT  Julien" userId="S::julien.van.delft@ulb.be::1764448b-530c-47f9-bf4d-fec7a2d49b98" providerId="AD" clId="Web-{3D61A648-4A83-4EB8-96FB-14D2561AAC81}" dt="2021-01-28T12:42:43.205" v="57"/>
          <ac:spMkLst>
            <pc:docMk/>
            <pc:sldMk cId="3663096458" sldId="342"/>
            <ac:spMk id="3" creationId="{720B0682-CA52-4413-A740-C2E690BF84B7}"/>
          </ac:spMkLst>
        </pc:spChg>
      </pc:sldChg>
      <pc:sldChg chg="addSp modSp">
        <pc:chgData name="VAN DELFT  Julien" userId="S::julien.van.delft@ulb.be::1764448b-530c-47f9-bf4d-fec7a2d49b98" providerId="AD" clId="Web-{3D61A648-4A83-4EB8-96FB-14D2561AAC81}" dt="2021-01-28T12:42:41.924" v="56"/>
        <pc:sldMkLst>
          <pc:docMk/>
          <pc:sldMk cId="3075938562" sldId="343"/>
        </pc:sldMkLst>
        <pc:spChg chg="add mod">
          <ac:chgData name="VAN DELFT  Julien" userId="S::julien.van.delft@ulb.be::1764448b-530c-47f9-bf4d-fec7a2d49b98" providerId="AD" clId="Web-{3D61A648-4A83-4EB8-96FB-14D2561AAC81}" dt="2021-01-28T12:42:41.924" v="56"/>
          <ac:spMkLst>
            <pc:docMk/>
            <pc:sldMk cId="3075938562" sldId="343"/>
            <ac:spMk id="3" creationId="{38AF9E9F-89D4-447A-8B10-138E620DB359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5:22.113" v="68" actId="20577"/>
        <pc:sldMkLst>
          <pc:docMk/>
          <pc:sldMk cId="3543871104" sldId="344"/>
        </pc:sldMkLst>
        <pc:spChg chg="mod">
          <ac:chgData name="VAN DELFT  Julien" userId="S::julien.van.delft@ulb.be::1764448b-530c-47f9-bf4d-fec7a2d49b98" providerId="AD" clId="Web-{3D61A648-4A83-4EB8-96FB-14D2561AAC81}" dt="2021-01-28T12:45:22.113" v="68" actId="20577"/>
          <ac:spMkLst>
            <pc:docMk/>
            <pc:sldMk cId="3543871104" sldId="344"/>
            <ac:spMk id="3" creationId="{30AFE492-2F82-4F98-865A-74CDAA639083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5:15.910" v="66" actId="20577"/>
        <pc:sldMkLst>
          <pc:docMk/>
          <pc:sldMk cId="1370897325" sldId="345"/>
        </pc:sldMkLst>
        <pc:spChg chg="mod">
          <ac:chgData name="VAN DELFT  Julien" userId="S::julien.van.delft@ulb.be::1764448b-530c-47f9-bf4d-fec7a2d49b98" providerId="AD" clId="Web-{3D61A648-4A83-4EB8-96FB-14D2561AAC81}" dt="2021-01-28T12:45:15.910" v="66" actId="20577"/>
          <ac:spMkLst>
            <pc:docMk/>
            <pc:sldMk cId="1370897325" sldId="345"/>
            <ac:spMk id="3" creationId="{0BEFDA4B-B2A0-42FA-A4F1-8DF1374D1A52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5:26.894" v="71" actId="20577"/>
        <pc:sldMkLst>
          <pc:docMk/>
          <pc:sldMk cId="1490650201" sldId="346"/>
        </pc:sldMkLst>
        <pc:spChg chg="mod">
          <ac:chgData name="VAN DELFT  Julien" userId="S::julien.van.delft@ulb.be::1764448b-530c-47f9-bf4d-fec7a2d49b98" providerId="AD" clId="Web-{3D61A648-4A83-4EB8-96FB-14D2561AAC81}" dt="2021-01-28T12:45:26.894" v="71" actId="20577"/>
          <ac:spMkLst>
            <pc:docMk/>
            <pc:sldMk cId="1490650201" sldId="346"/>
            <ac:spMk id="3" creationId="{897BB5A7-915C-4CCC-AD2E-9764CB2EAC2C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5:31.301" v="73" actId="20577"/>
        <pc:sldMkLst>
          <pc:docMk/>
          <pc:sldMk cId="2845685371" sldId="347"/>
        </pc:sldMkLst>
        <pc:spChg chg="mod">
          <ac:chgData name="VAN DELFT  Julien" userId="S::julien.van.delft@ulb.be::1764448b-530c-47f9-bf4d-fec7a2d49b98" providerId="AD" clId="Web-{3D61A648-4A83-4EB8-96FB-14D2561AAC81}" dt="2021-01-28T12:45:31.301" v="73" actId="20577"/>
          <ac:spMkLst>
            <pc:docMk/>
            <pc:sldMk cId="2845685371" sldId="347"/>
            <ac:spMk id="3" creationId="{50841EC6-48CD-403C-A183-41C2B153FB34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5:39.582" v="77" actId="20577"/>
        <pc:sldMkLst>
          <pc:docMk/>
          <pc:sldMk cId="831202245" sldId="348"/>
        </pc:sldMkLst>
        <pc:spChg chg="mod">
          <ac:chgData name="VAN DELFT  Julien" userId="S::julien.van.delft@ulb.be::1764448b-530c-47f9-bf4d-fec7a2d49b98" providerId="AD" clId="Web-{3D61A648-4A83-4EB8-96FB-14D2561AAC81}" dt="2021-01-28T12:45:39.582" v="77" actId="20577"/>
          <ac:spMkLst>
            <pc:docMk/>
            <pc:sldMk cId="831202245" sldId="348"/>
            <ac:spMk id="3" creationId="{606E6723-CEF5-403E-A8A2-96DEF418A9C3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5:35.363" v="75" actId="20577"/>
        <pc:sldMkLst>
          <pc:docMk/>
          <pc:sldMk cId="1655874629" sldId="349"/>
        </pc:sldMkLst>
        <pc:spChg chg="mod">
          <ac:chgData name="VAN DELFT  Julien" userId="S::julien.van.delft@ulb.be::1764448b-530c-47f9-bf4d-fec7a2d49b98" providerId="AD" clId="Web-{3D61A648-4A83-4EB8-96FB-14D2561AAC81}" dt="2021-01-28T12:45:35.363" v="75" actId="20577"/>
          <ac:spMkLst>
            <pc:docMk/>
            <pc:sldMk cId="1655874629" sldId="349"/>
            <ac:spMk id="3" creationId="{FB831D07-2169-4F95-A491-E8B024B696C9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5:42.848" v="79" actId="20577"/>
        <pc:sldMkLst>
          <pc:docMk/>
          <pc:sldMk cId="1139154452" sldId="350"/>
        </pc:sldMkLst>
        <pc:spChg chg="mod">
          <ac:chgData name="VAN DELFT  Julien" userId="S::julien.van.delft@ulb.be::1764448b-530c-47f9-bf4d-fec7a2d49b98" providerId="AD" clId="Web-{3D61A648-4A83-4EB8-96FB-14D2561AAC81}" dt="2021-01-28T12:45:42.848" v="79" actId="20577"/>
          <ac:spMkLst>
            <pc:docMk/>
            <pc:sldMk cId="1139154452" sldId="350"/>
            <ac:spMk id="3" creationId="{7DEEEEB6-D316-4298-90B9-EB7814FA3A8E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5:48.238" v="81" actId="20577"/>
        <pc:sldMkLst>
          <pc:docMk/>
          <pc:sldMk cId="3777795193" sldId="351"/>
        </pc:sldMkLst>
        <pc:spChg chg="mod">
          <ac:chgData name="VAN DELFT  Julien" userId="S::julien.van.delft@ulb.be::1764448b-530c-47f9-bf4d-fec7a2d49b98" providerId="AD" clId="Web-{3D61A648-4A83-4EB8-96FB-14D2561AAC81}" dt="2021-01-28T12:45:48.238" v="81" actId="20577"/>
          <ac:spMkLst>
            <pc:docMk/>
            <pc:sldMk cId="3777795193" sldId="351"/>
            <ac:spMk id="3" creationId="{4C4A062C-F3EE-4668-A548-BDA0B3A5B190}"/>
          </ac:spMkLst>
        </pc:spChg>
      </pc:sldChg>
      <pc:sldChg chg="modSp">
        <pc:chgData name="VAN DELFT  Julien" userId="S::julien.van.delft@ulb.be::1764448b-530c-47f9-bf4d-fec7a2d49b98" providerId="AD" clId="Web-{3D61A648-4A83-4EB8-96FB-14D2561AAC81}" dt="2021-01-28T12:40:28.234" v="26" actId="20577"/>
        <pc:sldMkLst>
          <pc:docMk/>
          <pc:sldMk cId="2189707416" sldId="352"/>
        </pc:sldMkLst>
        <pc:spChg chg="mod">
          <ac:chgData name="VAN DELFT  Julien" userId="S::julien.van.delft@ulb.be::1764448b-530c-47f9-bf4d-fec7a2d49b98" providerId="AD" clId="Web-{3D61A648-4A83-4EB8-96FB-14D2561AAC81}" dt="2021-01-28T12:38:08.165" v="11" actId="20577"/>
          <ac:spMkLst>
            <pc:docMk/>
            <pc:sldMk cId="2189707416" sldId="352"/>
            <ac:spMk id="2" creationId="{AFD0B80D-47D3-41F8-9354-AD104E5BD11E}"/>
          </ac:spMkLst>
        </pc:spChg>
        <pc:spChg chg="mod">
          <ac:chgData name="VAN DELFT  Julien" userId="S::julien.van.delft@ulb.be::1764448b-530c-47f9-bf4d-fec7a2d49b98" providerId="AD" clId="Web-{3D61A648-4A83-4EB8-96FB-14D2561AAC81}" dt="2021-01-28T12:40:28.234" v="26" actId="20577"/>
          <ac:spMkLst>
            <pc:docMk/>
            <pc:sldMk cId="2189707416" sldId="352"/>
            <ac:spMk id="3" creationId="{F6E4B593-35BB-47D6-B37C-14DBF1DD06DD}"/>
          </ac:spMkLst>
        </pc:spChg>
        <pc:picChg chg="mod">
          <ac:chgData name="VAN DELFT  Julien" userId="S::julien.van.delft@ulb.be::1764448b-530c-47f9-bf4d-fec7a2d49b98" providerId="AD" clId="Web-{3D61A648-4A83-4EB8-96FB-14D2561AAC81}" dt="2021-01-28T12:38:21.197" v="14" actId="1076"/>
          <ac:picMkLst>
            <pc:docMk/>
            <pc:sldMk cId="2189707416" sldId="352"/>
            <ac:picMk id="5" creationId="{F161E988-9365-486F-819E-CC4B5F7312B5}"/>
          </ac:picMkLst>
        </pc:picChg>
      </pc:sldChg>
    </pc:docChg>
  </pc:docChgLst>
  <pc:docChgLst>
    <pc:chgData name="VAN DELFT  Julien" userId="S::julien.van.delft@ulb.be::1764448b-530c-47f9-bf4d-fec7a2d49b98" providerId="AD" clId="Web-{8323DF95-81B7-4525-BEA3-5D3EF2AE7776}"/>
    <pc:docChg chg="addSld modSld">
      <pc:chgData name="VAN DELFT  Julien" userId="S::julien.van.delft@ulb.be::1764448b-530c-47f9-bf4d-fec7a2d49b98" providerId="AD" clId="Web-{8323DF95-81B7-4525-BEA3-5D3EF2AE7776}" dt="2020-12-06T15:36:16.328" v="3306" actId="1076"/>
      <pc:docMkLst>
        <pc:docMk/>
      </pc:docMkLst>
      <pc:sldChg chg="modSp">
        <pc:chgData name="VAN DELFT  Julien" userId="S::julien.van.delft@ulb.be::1764448b-530c-47f9-bf4d-fec7a2d49b98" providerId="AD" clId="Web-{8323DF95-81B7-4525-BEA3-5D3EF2AE7776}" dt="2020-12-06T15:36:16.328" v="3306" actId="1076"/>
        <pc:sldMkLst>
          <pc:docMk/>
          <pc:sldMk cId="4189183919" sldId="315"/>
        </pc:sldMkLst>
        <pc:spChg chg="mod">
          <ac:chgData name="VAN DELFT  Julien" userId="S::julien.van.delft@ulb.be::1764448b-530c-47f9-bf4d-fec7a2d49b98" providerId="AD" clId="Web-{8323DF95-81B7-4525-BEA3-5D3EF2AE7776}" dt="2020-12-06T15:36:16.328" v="3306" actId="1076"/>
          <ac:spMkLst>
            <pc:docMk/>
            <pc:sldMk cId="4189183919" sldId="315"/>
            <ac:spMk id="3" creationId="{A79A929A-1306-414B-8F28-0C74695BC07E}"/>
          </ac:spMkLst>
        </pc:spChg>
      </pc:sldChg>
      <pc:sldChg chg="addSp delSp modSp">
        <pc:chgData name="VAN DELFT  Julien" userId="S::julien.van.delft@ulb.be::1764448b-530c-47f9-bf4d-fec7a2d49b98" providerId="AD" clId="Web-{8323DF95-81B7-4525-BEA3-5D3EF2AE7776}" dt="2020-12-06T15:05:58.219" v="773" actId="1076"/>
        <pc:sldMkLst>
          <pc:docMk/>
          <pc:sldMk cId="1062520774" sldId="316"/>
        </pc:sldMkLst>
        <pc:spChg chg="mod">
          <ac:chgData name="VAN DELFT  Julien" userId="S::julien.van.delft@ulb.be::1764448b-530c-47f9-bf4d-fec7a2d49b98" providerId="AD" clId="Web-{8323DF95-81B7-4525-BEA3-5D3EF2AE7776}" dt="2020-12-06T15:01:06.826" v="113" actId="20577"/>
          <ac:spMkLst>
            <pc:docMk/>
            <pc:sldMk cId="1062520774" sldId="316"/>
            <ac:spMk id="2" creationId="{72512B3E-045C-424F-A26C-E80416102B03}"/>
          </ac:spMkLst>
        </pc:spChg>
        <pc:spChg chg="mod">
          <ac:chgData name="VAN DELFT  Julien" userId="S::julien.van.delft@ulb.be::1764448b-530c-47f9-bf4d-fec7a2d49b98" providerId="AD" clId="Web-{8323DF95-81B7-4525-BEA3-5D3EF2AE7776}" dt="2020-12-06T15:01:12.233" v="116" actId="20577"/>
          <ac:spMkLst>
            <pc:docMk/>
            <pc:sldMk cId="1062520774" sldId="316"/>
            <ac:spMk id="3" creationId="{EAB467D0-A1D0-4A71-83E8-C1BFD518A512}"/>
          </ac:spMkLst>
        </pc:spChg>
        <pc:graphicFrameChg chg="add del mod modGraphic">
          <ac:chgData name="VAN DELFT  Julien" userId="S::julien.van.delft@ulb.be::1764448b-530c-47f9-bf4d-fec7a2d49b98" providerId="AD" clId="Web-{8323DF95-81B7-4525-BEA3-5D3EF2AE7776}" dt="2020-12-06T15:05:53.422" v="771" actId="1076"/>
          <ac:graphicFrameMkLst>
            <pc:docMk/>
            <pc:sldMk cId="1062520774" sldId="316"/>
            <ac:graphicFrameMk id="5" creationId="{46D5EAD4-D447-4701-A4DB-75BDEBA75C19}"/>
          </ac:graphicFrameMkLst>
        </pc:graphicFrameChg>
        <pc:picChg chg="add mod">
          <ac:chgData name="VAN DELFT  Julien" userId="S::julien.van.delft@ulb.be::1764448b-530c-47f9-bf4d-fec7a2d49b98" providerId="AD" clId="Web-{8323DF95-81B7-4525-BEA3-5D3EF2AE7776}" dt="2020-12-06T15:05:58.219" v="773" actId="1076"/>
          <ac:picMkLst>
            <pc:docMk/>
            <pc:sldMk cId="1062520774" sldId="316"/>
            <ac:picMk id="6" creationId="{1D1B3C99-9F40-4D7C-AEB7-D2320BEF37ED}"/>
          </ac:picMkLst>
        </pc:picChg>
      </pc:sldChg>
      <pc:sldChg chg="addSp modSp">
        <pc:chgData name="VAN DELFT  Julien" userId="S::julien.van.delft@ulb.be::1764448b-530c-47f9-bf4d-fec7a2d49b98" providerId="AD" clId="Web-{8323DF95-81B7-4525-BEA3-5D3EF2AE7776}" dt="2020-12-06T14:59:51.685" v="82" actId="1076"/>
        <pc:sldMkLst>
          <pc:docMk/>
          <pc:sldMk cId="831379460" sldId="317"/>
        </pc:sldMkLst>
        <pc:spChg chg="mod">
          <ac:chgData name="VAN DELFT  Julien" userId="S::julien.van.delft@ulb.be::1764448b-530c-47f9-bf4d-fec7a2d49b98" providerId="AD" clId="Web-{8323DF95-81B7-4525-BEA3-5D3EF2AE7776}" dt="2020-12-06T14:59:32.185" v="78" actId="1076"/>
          <ac:spMkLst>
            <pc:docMk/>
            <pc:sldMk cId="831379460" sldId="317"/>
            <ac:spMk id="3" creationId="{82F6919B-01BD-41E5-88AA-3511509E40B6}"/>
          </ac:spMkLst>
        </pc:spChg>
        <pc:picChg chg="add mod">
          <ac:chgData name="VAN DELFT  Julien" userId="S::julien.van.delft@ulb.be::1764448b-530c-47f9-bf4d-fec7a2d49b98" providerId="AD" clId="Web-{8323DF95-81B7-4525-BEA3-5D3EF2AE7776}" dt="2020-12-06T14:59:51.685" v="82" actId="1076"/>
          <ac:picMkLst>
            <pc:docMk/>
            <pc:sldMk cId="831379460" sldId="317"/>
            <ac:picMk id="5" creationId="{38CF05DD-3145-44A5-8025-07919297DA01}"/>
          </ac:picMkLst>
        </pc:picChg>
      </pc:sldChg>
      <pc:sldChg chg="addSp modSp new">
        <pc:chgData name="VAN DELFT  Julien" userId="S::julien.van.delft@ulb.be::1764448b-530c-47f9-bf4d-fec7a2d49b98" providerId="AD" clId="Web-{8323DF95-81B7-4525-BEA3-5D3EF2AE7776}" dt="2020-12-06T15:18:21.319" v="2036" actId="20577"/>
        <pc:sldMkLst>
          <pc:docMk/>
          <pc:sldMk cId="1130277278" sldId="318"/>
        </pc:sldMkLst>
        <pc:spChg chg="mod">
          <ac:chgData name="VAN DELFT  Julien" userId="S::julien.van.delft@ulb.be::1764448b-530c-47f9-bf4d-fec7a2d49b98" providerId="AD" clId="Web-{8323DF95-81B7-4525-BEA3-5D3EF2AE7776}" dt="2020-12-06T15:07:05.079" v="811" actId="20577"/>
          <ac:spMkLst>
            <pc:docMk/>
            <pc:sldMk cId="1130277278" sldId="318"/>
            <ac:spMk id="2" creationId="{07922051-5484-48A4-88EC-002BF2C91DB7}"/>
          </ac:spMkLst>
        </pc:spChg>
        <pc:spChg chg="mod">
          <ac:chgData name="VAN DELFT  Julien" userId="S::julien.van.delft@ulb.be::1764448b-530c-47f9-bf4d-fec7a2d49b98" providerId="AD" clId="Web-{8323DF95-81B7-4525-BEA3-5D3EF2AE7776}" dt="2020-12-06T15:18:21.319" v="2036" actId="20577"/>
          <ac:spMkLst>
            <pc:docMk/>
            <pc:sldMk cId="1130277278" sldId="318"/>
            <ac:spMk id="3" creationId="{9CA7EF99-E67C-421A-82DE-EC0CB454041D}"/>
          </ac:spMkLst>
        </pc:spChg>
        <pc:picChg chg="add mod">
          <ac:chgData name="VAN DELFT  Julien" userId="S::julien.van.delft@ulb.be::1764448b-530c-47f9-bf4d-fec7a2d49b98" providerId="AD" clId="Web-{8323DF95-81B7-4525-BEA3-5D3EF2AE7776}" dt="2020-12-06T15:08:55.330" v="817" actId="1076"/>
          <ac:picMkLst>
            <pc:docMk/>
            <pc:sldMk cId="1130277278" sldId="318"/>
            <ac:picMk id="5" creationId="{1628A094-BB24-466B-BCD4-6941E659813F}"/>
          </ac:picMkLst>
        </pc:picChg>
      </pc:sldChg>
      <pc:sldChg chg="addSp modSp new">
        <pc:chgData name="VAN DELFT  Julien" userId="S::julien.van.delft@ulb.be::1764448b-530c-47f9-bf4d-fec7a2d49b98" providerId="AD" clId="Web-{8323DF95-81B7-4525-BEA3-5D3EF2AE7776}" dt="2020-12-06T15:35:31.984" v="3268" actId="1076"/>
        <pc:sldMkLst>
          <pc:docMk/>
          <pc:sldMk cId="3497156641" sldId="319"/>
        </pc:sldMkLst>
        <pc:spChg chg="mod">
          <ac:chgData name="VAN DELFT  Julien" userId="S::julien.van.delft@ulb.be::1764448b-530c-47f9-bf4d-fec7a2d49b98" providerId="AD" clId="Web-{8323DF95-81B7-4525-BEA3-5D3EF2AE7776}" dt="2020-12-06T15:18:32.757" v="2060" actId="20577"/>
          <ac:spMkLst>
            <pc:docMk/>
            <pc:sldMk cId="3497156641" sldId="319"/>
            <ac:spMk id="2" creationId="{C0321996-6C18-4EA0-89D8-123714019206}"/>
          </ac:spMkLst>
        </pc:spChg>
        <pc:graphicFrameChg chg="add mod modGraphic">
          <ac:chgData name="VAN DELFT  Julien" userId="S::julien.van.delft@ulb.be::1764448b-530c-47f9-bf4d-fec7a2d49b98" providerId="AD" clId="Web-{8323DF95-81B7-4525-BEA3-5D3EF2AE7776}" dt="2020-12-06T15:35:31.984" v="3268" actId="1076"/>
          <ac:graphicFrameMkLst>
            <pc:docMk/>
            <pc:sldMk cId="3497156641" sldId="319"/>
            <ac:graphicFrameMk id="5" creationId="{0DF12336-5E04-4581-8411-B6CC6910F20F}"/>
          </ac:graphicFrameMkLst>
        </pc:graphicFrameChg>
      </pc:sldChg>
      <pc:sldChg chg="modSp new">
        <pc:chgData name="VAN DELFT  Julien" userId="S::julien.van.delft@ulb.be::1764448b-530c-47f9-bf4d-fec7a2d49b98" providerId="AD" clId="Web-{8323DF95-81B7-4525-BEA3-5D3EF2AE7776}" dt="2020-12-06T15:35:14.156" v="3258" actId="20577"/>
        <pc:sldMkLst>
          <pc:docMk/>
          <pc:sldMk cId="3163672567" sldId="320"/>
        </pc:sldMkLst>
        <pc:spChg chg="mod">
          <ac:chgData name="VAN DELFT  Julien" userId="S::julien.van.delft@ulb.be::1764448b-530c-47f9-bf4d-fec7a2d49b98" providerId="AD" clId="Web-{8323DF95-81B7-4525-BEA3-5D3EF2AE7776}" dt="2020-12-06T15:30:30.638" v="2708" actId="20577"/>
          <ac:spMkLst>
            <pc:docMk/>
            <pc:sldMk cId="3163672567" sldId="320"/>
            <ac:spMk id="2" creationId="{ECB4AF4D-3F54-4910-BB86-7A88C5108D89}"/>
          </ac:spMkLst>
        </pc:spChg>
        <pc:spChg chg="mod">
          <ac:chgData name="VAN DELFT  Julien" userId="S::julien.van.delft@ulb.be::1764448b-530c-47f9-bf4d-fec7a2d49b98" providerId="AD" clId="Web-{8323DF95-81B7-4525-BEA3-5D3EF2AE7776}" dt="2020-12-06T15:35:14.156" v="3258" actId="20577"/>
          <ac:spMkLst>
            <pc:docMk/>
            <pc:sldMk cId="3163672567" sldId="320"/>
            <ac:spMk id="3" creationId="{13A90BD1-1BA5-4325-BDC7-3A7005713150}"/>
          </ac:spMkLst>
        </pc:spChg>
      </pc:sldChg>
    </pc:docChg>
  </pc:docChgLst>
  <pc:docChgLst>
    <pc:chgData name="PLETSER  Tigran" userId="S::tigran.pletser@ulb.be::a407cba7-1f2d-4a75-b9bf-cecfd4631a56" providerId="AD" clId="Web-{92E27F23-ECA2-40FD-9269-3444463491F5}"/>
    <pc:docChg chg="delSld">
      <pc:chgData name="PLETSER  Tigran" userId="S::tigran.pletser@ulb.be::a407cba7-1f2d-4a75-b9bf-cecfd4631a56" providerId="AD" clId="Web-{92E27F23-ECA2-40FD-9269-3444463491F5}" dt="2021-01-29T11:07:25.707" v="1"/>
      <pc:docMkLst>
        <pc:docMk/>
      </pc:docMkLst>
      <pc:sldChg chg="del">
        <pc:chgData name="PLETSER  Tigran" userId="S::tigran.pletser@ulb.be::a407cba7-1f2d-4a75-b9bf-cecfd4631a56" providerId="AD" clId="Web-{92E27F23-ECA2-40FD-9269-3444463491F5}" dt="2021-01-29T11:07:25.707" v="1"/>
        <pc:sldMkLst>
          <pc:docMk/>
          <pc:sldMk cId="831202245" sldId="348"/>
        </pc:sldMkLst>
      </pc:sldChg>
      <pc:sldChg chg="del">
        <pc:chgData name="PLETSER  Tigran" userId="S::tigran.pletser@ulb.be::a407cba7-1f2d-4a75-b9bf-cecfd4631a56" providerId="AD" clId="Web-{92E27F23-ECA2-40FD-9269-3444463491F5}" dt="2021-01-29T11:07:20.035" v="0"/>
        <pc:sldMkLst>
          <pc:docMk/>
          <pc:sldMk cId="2231101255" sldId="356"/>
        </pc:sldMkLst>
      </pc:sldChg>
    </pc:docChg>
  </pc:docChgLst>
  <pc:docChgLst>
    <pc:chgData name="VAN DELFT  Julien" userId="S::julien.van.delft@ulb.be::1764448b-530c-47f9-bf4d-fec7a2d49b98" providerId="AD" clId="Web-{8ED10BCD-2120-4206-8EE3-D2498260BA62}"/>
    <pc:docChg chg="addSld delSld modSld">
      <pc:chgData name="VAN DELFT  Julien" userId="S::julien.van.delft@ulb.be::1764448b-530c-47f9-bf4d-fec7a2d49b98" providerId="AD" clId="Web-{8ED10BCD-2120-4206-8EE3-D2498260BA62}" dt="2020-12-06T14:56:40.603" v="1100" actId="20577"/>
      <pc:docMkLst>
        <pc:docMk/>
      </pc:docMkLst>
      <pc:sldChg chg="modSp">
        <pc:chgData name="VAN DELFT  Julien" userId="S::julien.van.delft@ulb.be::1764448b-530c-47f9-bf4d-fec7a2d49b98" providerId="AD" clId="Web-{8ED10BCD-2120-4206-8EE3-D2498260BA62}" dt="2020-12-06T14:32:34.067" v="0" actId="20577"/>
        <pc:sldMkLst>
          <pc:docMk/>
          <pc:sldMk cId="0" sldId="256"/>
        </pc:sldMkLst>
        <pc:spChg chg="mod">
          <ac:chgData name="VAN DELFT  Julien" userId="S::julien.van.delft@ulb.be::1764448b-530c-47f9-bf4d-fec7a2d49b98" providerId="AD" clId="Web-{8ED10BCD-2120-4206-8EE3-D2498260BA62}" dt="2020-12-06T14:32:34.067" v="0" actId="20577"/>
          <ac:spMkLst>
            <pc:docMk/>
            <pc:sldMk cId="0" sldId="256"/>
            <ac:spMk id="8" creationId="{00000000-0000-0000-0000-000000000000}"/>
          </ac:spMkLst>
        </pc:spChg>
      </pc:sldChg>
      <pc:sldChg chg="addSp modSp new">
        <pc:chgData name="VAN DELFT  Julien" userId="S::julien.van.delft@ulb.be::1764448b-530c-47f9-bf4d-fec7a2d49b98" providerId="AD" clId="Web-{8ED10BCD-2120-4206-8EE3-D2498260BA62}" dt="2020-12-06T14:34:11.445" v="41" actId="1076"/>
        <pc:sldMkLst>
          <pc:docMk/>
          <pc:sldMk cId="3239959378" sldId="313"/>
        </pc:sldMkLst>
        <pc:spChg chg="mod">
          <ac:chgData name="VAN DELFT  Julien" userId="S::julien.van.delft@ulb.be::1764448b-530c-47f9-bf4d-fec7a2d49b98" providerId="AD" clId="Web-{8ED10BCD-2120-4206-8EE3-D2498260BA62}" dt="2020-12-06T14:33:20.615" v="23" actId="20577"/>
          <ac:spMkLst>
            <pc:docMk/>
            <pc:sldMk cId="3239959378" sldId="313"/>
            <ac:spMk id="2" creationId="{9B9E3DF8-9C8A-4B15-8B7B-78B8F553D4A8}"/>
          </ac:spMkLst>
        </pc:spChg>
        <pc:picChg chg="add mod">
          <ac:chgData name="VAN DELFT  Julien" userId="S::julien.van.delft@ulb.be::1764448b-530c-47f9-bf4d-fec7a2d49b98" providerId="AD" clId="Web-{8ED10BCD-2120-4206-8EE3-D2498260BA62}" dt="2020-12-06T14:34:11.445" v="41" actId="1076"/>
          <ac:picMkLst>
            <pc:docMk/>
            <pc:sldMk cId="3239959378" sldId="313"/>
            <ac:picMk id="5" creationId="{30EE8EB8-7C1C-4E86-BB07-E34B746AB15F}"/>
          </ac:picMkLst>
        </pc:picChg>
        <pc:picChg chg="add mod">
          <ac:chgData name="VAN DELFT  Julien" userId="S::julien.van.delft@ulb.be::1764448b-530c-47f9-bf4d-fec7a2d49b98" providerId="AD" clId="Web-{8ED10BCD-2120-4206-8EE3-D2498260BA62}" dt="2020-12-06T14:34:02.913" v="37" actId="1076"/>
          <ac:picMkLst>
            <pc:docMk/>
            <pc:sldMk cId="3239959378" sldId="313"/>
            <ac:picMk id="6" creationId="{4C170993-A125-4AAA-AC3F-6F1CB36D8FA6}"/>
          </ac:picMkLst>
        </pc:picChg>
      </pc:sldChg>
      <pc:sldChg chg="new del">
        <pc:chgData name="VAN DELFT  Julien" userId="S::julien.van.delft@ulb.be::1764448b-530c-47f9-bf4d-fec7a2d49b98" providerId="AD" clId="Web-{8ED10BCD-2120-4206-8EE3-D2498260BA62}" dt="2020-12-06T14:34:26.539" v="43"/>
        <pc:sldMkLst>
          <pc:docMk/>
          <pc:sldMk cId="1002657851" sldId="314"/>
        </pc:sldMkLst>
      </pc:sldChg>
      <pc:sldChg chg="addSp delSp modSp new">
        <pc:chgData name="VAN DELFT  Julien" userId="S::julien.van.delft@ulb.be::1764448b-530c-47f9-bf4d-fec7a2d49b98" providerId="AD" clId="Web-{8ED10BCD-2120-4206-8EE3-D2498260BA62}" dt="2020-12-06T14:53:38.004" v="908" actId="20577"/>
        <pc:sldMkLst>
          <pc:docMk/>
          <pc:sldMk cId="3881076120" sldId="314"/>
        </pc:sldMkLst>
        <pc:spChg chg="mod">
          <ac:chgData name="VAN DELFT  Julien" userId="S::julien.van.delft@ulb.be::1764448b-530c-47f9-bf4d-fec7a2d49b98" providerId="AD" clId="Web-{8ED10BCD-2120-4206-8EE3-D2498260BA62}" dt="2020-12-06T14:34:46.493" v="71" actId="20577"/>
          <ac:spMkLst>
            <pc:docMk/>
            <pc:sldMk cId="3881076120" sldId="314"/>
            <ac:spMk id="2" creationId="{F0DE7892-F312-48DA-AA60-A591C9F80A0A}"/>
          </ac:spMkLst>
        </pc:spChg>
        <pc:spChg chg="mod">
          <ac:chgData name="VAN DELFT  Julien" userId="S::julien.van.delft@ulb.be::1764448b-530c-47f9-bf4d-fec7a2d49b98" providerId="AD" clId="Web-{8ED10BCD-2120-4206-8EE3-D2498260BA62}" dt="2020-12-06T14:50:50.938" v="815" actId="14100"/>
          <ac:spMkLst>
            <pc:docMk/>
            <pc:sldMk cId="3881076120" sldId="314"/>
            <ac:spMk id="3" creationId="{B78A31AD-C8BC-4AD6-90A1-7BBCBBD027AF}"/>
          </ac:spMkLst>
        </pc:spChg>
        <pc:spChg chg="mod">
          <ac:chgData name="VAN DELFT  Julien" userId="S::julien.van.delft@ulb.be::1764448b-530c-47f9-bf4d-fec7a2d49b98" providerId="AD" clId="Web-{8ED10BCD-2120-4206-8EE3-D2498260BA62}" dt="2020-12-06T14:53:38.004" v="908" actId="20577"/>
          <ac:spMkLst>
            <pc:docMk/>
            <pc:sldMk cId="3881076120" sldId="314"/>
            <ac:spMk id="6" creationId="{4C465604-2AAC-49D7-BFB3-6CA1A3255AB9}"/>
          </ac:spMkLst>
        </pc:spChg>
        <pc:picChg chg="add del mod">
          <ac:chgData name="VAN DELFT  Julien" userId="S::julien.van.delft@ulb.be::1764448b-530c-47f9-bf4d-fec7a2d49b98" providerId="AD" clId="Web-{8ED10BCD-2120-4206-8EE3-D2498260BA62}" dt="2020-12-06T14:35:59.807" v="86" actId="1076"/>
          <ac:picMkLst>
            <pc:docMk/>
            <pc:sldMk cId="3881076120" sldId="314"/>
            <ac:picMk id="5" creationId="{59B9BA1C-9A93-4904-B9A3-B32A48891E3F}"/>
          </ac:picMkLst>
        </pc:picChg>
        <pc:picChg chg="add del mod">
          <ac:chgData name="VAN DELFT  Julien" userId="S::julien.van.delft@ulb.be::1764448b-530c-47f9-bf4d-fec7a2d49b98" providerId="AD" clId="Web-{8ED10BCD-2120-4206-8EE3-D2498260BA62}" dt="2020-12-06T14:35:56.197" v="81"/>
          <ac:picMkLst>
            <pc:docMk/>
            <pc:sldMk cId="3881076120" sldId="314"/>
            <ac:picMk id="6" creationId="{593B557C-D069-4E97-9D76-6E432A0519D8}"/>
          </ac:picMkLst>
        </pc:picChg>
        <pc:picChg chg="add mod">
          <ac:chgData name="VAN DELFT  Julien" userId="S::julien.van.delft@ulb.be::1764448b-530c-47f9-bf4d-fec7a2d49b98" providerId="AD" clId="Web-{8ED10BCD-2120-4206-8EE3-D2498260BA62}" dt="2020-12-06T14:48:43.528" v="779" actId="1076"/>
          <ac:picMkLst>
            <pc:docMk/>
            <pc:sldMk cId="3881076120" sldId="314"/>
            <ac:picMk id="7" creationId="{C351CF6D-2E0A-4973-9685-D9C8FC4D0ABA}"/>
          </ac:picMkLst>
        </pc:picChg>
        <pc:picChg chg="add mod">
          <ac:chgData name="VAN DELFT  Julien" userId="S::julien.van.delft@ulb.be::1764448b-530c-47f9-bf4d-fec7a2d49b98" providerId="AD" clId="Web-{8ED10BCD-2120-4206-8EE3-D2498260BA62}" dt="2020-12-06T14:48:58.685" v="784" actId="1076"/>
          <ac:picMkLst>
            <pc:docMk/>
            <pc:sldMk cId="3881076120" sldId="314"/>
            <ac:picMk id="8" creationId="{027A8DA9-C0E8-4179-9F32-AF1CC3C631D3}"/>
          </ac:picMkLst>
        </pc:picChg>
        <pc:picChg chg="add mod">
          <ac:chgData name="VAN DELFT  Julien" userId="S::julien.van.delft@ulb.be::1764448b-530c-47f9-bf4d-fec7a2d49b98" providerId="AD" clId="Web-{8ED10BCD-2120-4206-8EE3-D2498260BA62}" dt="2020-12-06T14:49:13.123" v="788" actId="1076"/>
          <ac:picMkLst>
            <pc:docMk/>
            <pc:sldMk cId="3881076120" sldId="314"/>
            <ac:picMk id="9" creationId="{C4870B01-1A76-4CDB-99C1-04B9D9D1EEFC}"/>
          </ac:picMkLst>
        </pc:picChg>
      </pc:sldChg>
      <pc:sldChg chg="addSp delSp modSp new">
        <pc:chgData name="VAN DELFT  Julien" userId="S::julien.van.delft@ulb.be::1764448b-530c-47f9-bf4d-fec7a2d49b98" providerId="AD" clId="Web-{8ED10BCD-2120-4206-8EE3-D2498260BA62}" dt="2020-12-06T14:47:41.793" v="755" actId="20577"/>
        <pc:sldMkLst>
          <pc:docMk/>
          <pc:sldMk cId="4189183919" sldId="315"/>
        </pc:sldMkLst>
        <pc:spChg chg="mod">
          <ac:chgData name="VAN DELFT  Julien" userId="S::julien.van.delft@ulb.be::1764448b-530c-47f9-bf4d-fec7a2d49b98" providerId="AD" clId="Web-{8ED10BCD-2120-4206-8EE3-D2498260BA62}" dt="2020-12-06T14:41:31.143" v="568" actId="20577"/>
          <ac:spMkLst>
            <pc:docMk/>
            <pc:sldMk cId="4189183919" sldId="315"/>
            <ac:spMk id="2" creationId="{FC049113-BDD5-4280-9166-1B4828C72733}"/>
          </ac:spMkLst>
        </pc:spChg>
        <pc:spChg chg="mod">
          <ac:chgData name="VAN DELFT  Julien" userId="S::julien.van.delft@ulb.be::1764448b-530c-47f9-bf4d-fec7a2d49b98" providerId="AD" clId="Web-{8ED10BCD-2120-4206-8EE3-D2498260BA62}" dt="2020-12-06T14:47:41.793" v="755" actId="20577"/>
          <ac:spMkLst>
            <pc:docMk/>
            <pc:sldMk cId="4189183919" sldId="315"/>
            <ac:spMk id="3" creationId="{A79A929A-1306-414B-8F28-0C74695BC07E}"/>
          </ac:spMkLst>
        </pc:spChg>
        <pc:picChg chg="add del mod">
          <ac:chgData name="VAN DELFT  Julien" userId="S::julien.van.delft@ulb.be::1764448b-530c-47f9-bf4d-fec7a2d49b98" providerId="AD" clId="Web-{8ED10BCD-2120-4206-8EE3-D2498260BA62}" dt="2020-12-06T14:46:52.651" v="733"/>
          <ac:picMkLst>
            <pc:docMk/>
            <pc:sldMk cId="4189183919" sldId="315"/>
            <ac:picMk id="5" creationId="{5E37C64D-7A18-46F0-9CF9-013C524A16C5}"/>
          </ac:picMkLst>
        </pc:picChg>
        <pc:picChg chg="add mod">
          <ac:chgData name="VAN DELFT  Julien" userId="S::julien.van.delft@ulb.be::1764448b-530c-47f9-bf4d-fec7a2d49b98" providerId="AD" clId="Web-{8ED10BCD-2120-4206-8EE3-D2498260BA62}" dt="2020-12-06T14:47:23.573" v="742" actId="1076"/>
          <ac:picMkLst>
            <pc:docMk/>
            <pc:sldMk cId="4189183919" sldId="315"/>
            <ac:picMk id="6" creationId="{855CDFCB-C43D-4560-AFBC-91FE263F2D03}"/>
          </ac:picMkLst>
        </pc:picChg>
      </pc:sldChg>
      <pc:sldChg chg="modSp new">
        <pc:chgData name="VAN DELFT  Julien" userId="S::julien.van.delft@ulb.be::1764448b-530c-47f9-bf4d-fec7a2d49b98" providerId="AD" clId="Web-{8ED10BCD-2120-4206-8EE3-D2498260BA62}" dt="2020-12-06T14:53:54.177" v="927" actId="20577"/>
        <pc:sldMkLst>
          <pc:docMk/>
          <pc:sldMk cId="1062520774" sldId="316"/>
        </pc:sldMkLst>
        <pc:spChg chg="mod">
          <ac:chgData name="VAN DELFT  Julien" userId="S::julien.van.delft@ulb.be::1764448b-530c-47f9-bf4d-fec7a2d49b98" providerId="AD" clId="Web-{8ED10BCD-2120-4206-8EE3-D2498260BA62}" dt="2020-12-06T14:53:54.177" v="927" actId="20577"/>
          <ac:spMkLst>
            <pc:docMk/>
            <pc:sldMk cId="1062520774" sldId="316"/>
            <ac:spMk id="2" creationId="{72512B3E-045C-424F-A26C-E80416102B03}"/>
          </ac:spMkLst>
        </pc:spChg>
      </pc:sldChg>
      <pc:sldChg chg="addSp modSp new">
        <pc:chgData name="VAN DELFT  Julien" userId="S::julien.van.delft@ulb.be::1764448b-530c-47f9-bf4d-fec7a2d49b98" providerId="AD" clId="Web-{8ED10BCD-2120-4206-8EE3-D2498260BA62}" dt="2020-12-06T14:56:40.603" v="1099" actId="20577"/>
        <pc:sldMkLst>
          <pc:docMk/>
          <pc:sldMk cId="831379460" sldId="317"/>
        </pc:sldMkLst>
        <pc:spChg chg="mod">
          <ac:chgData name="VAN DELFT  Julien" userId="S::julien.van.delft@ulb.be::1764448b-530c-47f9-bf4d-fec7a2d49b98" providerId="AD" clId="Web-{8ED10BCD-2120-4206-8EE3-D2498260BA62}" dt="2020-12-06T14:54:44.147" v="960" actId="20577"/>
          <ac:spMkLst>
            <pc:docMk/>
            <pc:sldMk cId="831379460" sldId="317"/>
            <ac:spMk id="2" creationId="{50FD1D2F-0679-44AD-B447-913DC7CD5CAF}"/>
          </ac:spMkLst>
        </pc:spChg>
        <pc:spChg chg="mod">
          <ac:chgData name="VAN DELFT  Julien" userId="S::julien.van.delft@ulb.be::1764448b-530c-47f9-bf4d-fec7a2d49b98" providerId="AD" clId="Web-{8ED10BCD-2120-4206-8EE3-D2498260BA62}" dt="2020-12-06T14:56:40.603" v="1099" actId="20577"/>
          <ac:spMkLst>
            <pc:docMk/>
            <pc:sldMk cId="831379460" sldId="317"/>
            <ac:spMk id="3" creationId="{82F6919B-01BD-41E5-88AA-3511509E40B6}"/>
          </ac:spMkLst>
        </pc:spChg>
        <pc:picChg chg="add">
          <ac:chgData name="VAN DELFT  Julien" userId="S::julien.van.delft@ulb.be::1764448b-530c-47f9-bf4d-fec7a2d49b98" providerId="AD" clId="Web-{8ED10BCD-2120-4206-8EE3-D2498260BA62}" dt="2020-12-06T14:54:37.240" v="931"/>
          <ac:picMkLst>
            <pc:docMk/>
            <pc:sldMk cId="831379460" sldId="317"/>
            <ac:picMk id="6" creationId="{00ED7C78-8462-412D-A0F1-252A0DABCA0B}"/>
          </ac:picMkLst>
        </pc:picChg>
      </pc:sldChg>
      <pc:sldChg chg="del">
        <pc:chgData name="VAN DELFT  Julien" userId="S::julien.van.delft@ulb.be::1764448b-530c-47f9-bf4d-fec7a2d49b98" providerId="AD" clId="Web-{8ED10BCD-2120-4206-8EE3-D2498260BA62}" dt="2020-12-06T14:32:43.552" v="3"/>
        <pc:sldMkLst>
          <pc:docMk/>
          <pc:sldMk cId="3626326745" sldId="319"/>
        </pc:sldMkLst>
      </pc:sldChg>
      <pc:sldChg chg="del">
        <pc:chgData name="VAN DELFT  Julien" userId="S::julien.van.delft@ulb.be::1764448b-530c-47f9-bf4d-fec7a2d49b98" providerId="AD" clId="Web-{8ED10BCD-2120-4206-8EE3-D2498260BA62}" dt="2020-12-06T14:32:48.021" v="4"/>
        <pc:sldMkLst>
          <pc:docMk/>
          <pc:sldMk cId="1574513688" sldId="320"/>
        </pc:sldMkLst>
      </pc:sldChg>
      <pc:sldChg chg="del">
        <pc:chgData name="VAN DELFT  Julien" userId="S::julien.van.delft@ulb.be::1764448b-530c-47f9-bf4d-fec7a2d49b98" providerId="AD" clId="Web-{8ED10BCD-2120-4206-8EE3-D2498260BA62}" dt="2020-12-06T14:32:52.193" v="6"/>
        <pc:sldMkLst>
          <pc:docMk/>
          <pc:sldMk cId="709918325" sldId="321"/>
        </pc:sldMkLst>
      </pc:sldChg>
      <pc:sldChg chg="del">
        <pc:chgData name="VAN DELFT  Julien" userId="S::julien.van.delft@ulb.be::1764448b-530c-47f9-bf4d-fec7a2d49b98" providerId="AD" clId="Web-{8ED10BCD-2120-4206-8EE3-D2498260BA62}" dt="2020-12-06T14:32:50.068" v="5"/>
        <pc:sldMkLst>
          <pc:docMk/>
          <pc:sldMk cId="2856368958" sldId="322"/>
        </pc:sldMkLst>
      </pc:sldChg>
      <pc:sldChg chg="del">
        <pc:chgData name="VAN DELFT  Julien" userId="S::julien.van.delft@ulb.be::1764448b-530c-47f9-bf4d-fec7a2d49b98" providerId="AD" clId="Web-{8ED10BCD-2120-4206-8EE3-D2498260BA62}" dt="2020-12-06T14:32:41.927" v="2"/>
        <pc:sldMkLst>
          <pc:docMk/>
          <pc:sldMk cId="3333577677" sldId="323"/>
        </pc:sldMkLst>
      </pc:sldChg>
    </pc:docChg>
  </pc:docChgLst>
  <pc:docChgLst>
    <pc:chgData name="VAN DELFT  Julien" userId="S::julien.van.delft@ulb.be::1764448b-530c-47f9-bf4d-fec7a2d49b98" providerId="AD" clId="Web-{21F5C9B6-6A49-4484-8A38-5C95B010BD9B}"/>
    <pc:docChg chg="addSld delSld">
      <pc:chgData name="VAN DELFT  Julien" userId="S::julien.van.delft@ulb.be::1764448b-530c-47f9-bf4d-fec7a2d49b98" providerId="AD" clId="Web-{21F5C9B6-6A49-4484-8A38-5C95B010BD9B}" dt="2020-11-22T14:24:05.207" v="2"/>
      <pc:docMkLst>
        <pc:docMk/>
      </pc:docMkLst>
      <pc:sldChg chg="new">
        <pc:chgData name="VAN DELFT  Julien" userId="S::julien.van.delft@ulb.be::1764448b-530c-47f9-bf4d-fec7a2d49b98" providerId="AD" clId="Web-{21F5C9B6-6A49-4484-8A38-5C95B010BD9B}" dt="2020-11-22T14:23:46.644" v="0"/>
        <pc:sldMkLst>
          <pc:docMk/>
          <pc:sldMk cId="3333577677" sldId="323"/>
        </pc:sldMkLst>
      </pc:sldChg>
      <pc:sldChg chg="add del">
        <pc:chgData name="VAN DELFT  Julien" userId="S::julien.van.delft@ulb.be::1764448b-530c-47f9-bf4d-fec7a2d49b98" providerId="AD" clId="Web-{21F5C9B6-6A49-4484-8A38-5C95B010BD9B}" dt="2020-11-22T14:24:05.207" v="2"/>
        <pc:sldMkLst>
          <pc:docMk/>
          <pc:sldMk cId="497683186" sldId="324"/>
        </pc:sldMkLst>
      </pc:sldChg>
    </pc:docChg>
  </pc:docChgLst>
  <pc:docChgLst>
    <pc:chgData name="PLETSER  Tigran" userId="S::tigran.pletser@ulb.be::a407cba7-1f2d-4a75-b9bf-cecfd4631a56" providerId="AD" clId="Web-{87DA077A-2BDE-4035-B0D6-0DAF8BFCEB56}"/>
    <pc:docChg chg="addSld delSld modSld addMainMaster">
      <pc:chgData name="PLETSER  Tigran" userId="S::tigran.pletser@ulb.be::a407cba7-1f2d-4a75-b9bf-cecfd4631a56" providerId="AD" clId="Web-{87DA077A-2BDE-4035-B0D6-0DAF8BFCEB56}" dt="2021-01-28T09:52:00.963" v="22"/>
      <pc:docMkLst>
        <pc:docMk/>
      </pc:docMkLst>
      <pc:sldChg chg="modSp">
        <pc:chgData name="PLETSER  Tigran" userId="S::tigran.pletser@ulb.be::a407cba7-1f2d-4a75-b9bf-cecfd4631a56" providerId="AD" clId="Web-{87DA077A-2BDE-4035-B0D6-0DAF8BFCEB56}" dt="2021-01-28T09:51:35.885" v="15" actId="20577"/>
        <pc:sldMkLst>
          <pc:docMk/>
          <pc:sldMk cId="0" sldId="256"/>
        </pc:sldMkLst>
        <pc:spChg chg="mod">
          <ac:chgData name="PLETSER  Tigran" userId="S::tigran.pletser@ulb.be::a407cba7-1f2d-4a75-b9bf-cecfd4631a56" providerId="AD" clId="Web-{87DA077A-2BDE-4035-B0D6-0DAF8BFCEB56}" dt="2021-01-28T09:51:35.885" v="15" actId="20577"/>
          <ac:spMkLst>
            <pc:docMk/>
            <pc:sldMk cId="0" sldId="256"/>
            <ac:spMk id="7" creationId="{00000000-0000-0000-0000-000000000000}"/>
          </ac:spMkLst>
        </pc:spChg>
      </pc:sldChg>
      <pc:sldChg chg="add">
        <pc:chgData name="PLETSER  Tigran" userId="S::tigran.pletser@ulb.be::a407cba7-1f2d-4a75-b9bf-cecfd4631a56" providerId="AD" clId="Web-{87DA077A-2BDE-4035-B0D6-0DAF8BFCEB56}" dt="2021-01-28T09:49:30.790" v="0"/>
        <pc:sldMkLst>
          <pc:docMk/>
          <pc:sldMk cId="1735865587" sldId="321"/>
        </pc:sldMkLst>
      </pc:sldChg>
      <pc:sldChg chg="del">
        <pc:chgData name="PLETSER  Tigran" userId="S::tigran.pletser@ulb.be::a407cba7-1f2d-4a75-b9bf-cecfd4631a56" providerId="AD" clId="Web-{87DA077A-2BDE-4035-B0D6-0DAF8BFCEB56}" dt="2021-01-28T09:51:19.807" v="13"/>
        <pc:sldMkLst>
          <pc:docMk/>
          <pc:sldMk cId="2874505576" sldId="321"/>
        </pc:sldMkLst>
      </pc:sldChg>
      <pc:sldChg chg="add">
        <pc:chgData name="PLETSER  Tigran" userId="S::tigran.pletser@ulb.be::a407cba7-1f2d-4a75-b9bf-cecfd4631a56" providerId="AD" clId="Web-{87DA077A-2BDE-4035-B0D6-0DAF8BFCEB56}" dt="2021-01-28T09:49:31.056" v="1"/>
        <pc:sldMkLst>
          <pc:docMk/>
          <pc:sldMk cId="1404902102" sldId="322"/>
        </pc:sldMkLst>
      </pc:sldChg>
      <pc:sldChg chg="del">
        <pc:chgData name="PLETSER  Tigran" userId="S::tigran.pletser@ulb.be::a407cba7-1f2d-4a75-b9bf-cecfd4631a56" providerId="AD" clId="Web-{87DA077A-2BDE-4035-B0D6-0DAF8BFCEB56}" dt="2021-01-28T09:51:15.775" v="12"/>
        <pc:sldMkLst>
          <pc:docMk/>
          <pc:sldMk cId="2326439639" sldId="322"/>
        </pc:sldMkLst>
      </pc:sldChg>
      <pc:sldChg chg="add">
        <pc:chgData name="PLETSER  Tigran" userId="S::tigran.pletser@ulb.be::a407cba7-1f2d-4a75-b9bf-cecfd4631a56" providerId="AD" clId="Web-{87DA077A-2BDE-4035-B0D6-0DAF8BFCEB56}" dt="2021-01-28T09:49:31.446" v="2"/>
        <pc:sldMkLst>
          <pc:docMk/>
          <pc:sldMk cId="1058392206" sldId="323"/>
        </pc:sldMkLst>
      </pc:sldChg>
      <pc:sldChg chg="add">
        <pc:chgData name="PLETSER  Tigran" userId="S::tigran.pletser@ulb.be::a407cba7-1f2d-4a75-b9bf-cecfd4631a56" providerId="AD" clId="Web-{87DA077A-2BDE-4035-B0D6-0DAF8BFCEB56}" dt="2021-01-28T09:49:31.743" v="3"/>
        <pc:sldMkLst>
          <pc:docMk/>
          <pc:sldMk cId="3456121662" sldId="324"/>
        </pc:sldMkLst>
      </pc:sldChg>
      <pc:sldChg chg="add">
        <pc:chgData name="PLETSER  Tigran" userId="S::tigran.pletser@ulb.be::a407cba7-1f2d-4a75-b9bf-cecfd4631a56" providerId="AD" clId="Web-{87DA077A-2BDE-4035-B0D6-0DAF8BFCEB56}" dt="2021-01-28T09:49:32.353" v="4"/>
        <pc:sldMkLst>
          <pc:docMk/>
          <pc:sldMk cId="2674144129" sldId="325"/>
        </pc:sldMkLst>
      </pc:sldChg>
      <pc:sldChg chg="add">
        <pc:chgData name="PLETSER  Tigran" userId="S::tigran.pletser@ulb.be::a407cba7-1f2d-4a75-b9bf-cecfd4631a56" providerId="AD" clId="Web-{87DA077A-2BDE-4035-B0D6-0DAF8BFCEB56}" dt="2021-01-28T09:49:32.696" v="5"/>
        <pc:sldMkLst>
          <pc:docMk/>
          <pc:sldMk cId="2761243547" sldId="326"/>
        </pc:sldMkLst>
      </pc:sldChg>
      <pc:sldChg chg="add">
        <pc:chgData name="PLETSER  Tigran" userId="S::tigran.pletser@ulb.be::a407cba7-1f2d-4a75-b9bf-cecfd4631a56" providerId="AD" clId="Web-{87DA077A-2BDE-4035-B0D6-0DAF8BFCEB56}" dt="2021-01-28T09:49:32.962" v="6"/>
        <pc:sldMkLst>
          <pc:docMk/>
          <pc:sldMk cId="770098989" sldId="327"/>
        </pc:sldMkLst>
      </pc:sldChg>
      <pc:sldChg chg="add del">
        <pc:chgData name="PLETSER  Tigran" userId="S::tigran.pletser@ulb.be::a407cba7-1f2d-4a75-b9bf-cecfd4631a56" providerId="AD" clId="Web-{87DA077A-2BDE-4035-B0D6-0DAF8BFCEB56}" dt="2021-01-28T09:51:29.855" v="14"/>
        <pc:sldMkLst>
          <pc:docMk/>
          <pc:sldMk cId="2083329187" sldId="328"/>
        </pc:sldMkLst>
      </pc:sldChg>
      <pc:sldChg chg="del">
        <pc:chgData name="PLETSER  Tigran" userId="S::tigran.pletser@ulb.be::a407cba7-1f2d-4a75-b9bf-cecfd4631a56" providerId="AD" clId="Web-{87DA077A-2BDE-4035-B0D6-0DAF8BFCEB56}" dt="2021-01-28T09:51:45.276" v="16"/>
        <pc:sldMkLst>
          <pc:docMk/>
          <pc:sldMk cId="770098989" sldId="329"/>
        </pc:sldMkLst>
      </pc:sldChg>
      <pc:sldChg chg="del">
        <pc:chgData name="PLETSER  Tigran" userId="S::tigran.pletser@ulb.be::a407cba7-1f2d-4a75-b9bf-cecfd4631a56" providerId="AD" clId="Web-{87DA077A-2BDE-4035-B0D6-0DAF8BFCEB56}" dt="2021-01-28T09:51:48.869" v="17"/>
        <pc:sldMkLst>
          <pc:docMk/>
          <pc:sldMk cId="2761243547" sldId="330"/>
        </pc:sldMkLst>
      </pc:sldChg>
      <pc:sldChg chg="del">
        <pc:chgData name="PLETSER  Tigran" userId="S::tigran.pletser@ulb.be::a407cba7-1f2d-4a75-b9bf-cecfd4631a56" providerId="AD" clId="Web-{87DA077A-2BDE-4035-B0D6-0DAF8BFCEB56}" dt="2021-01-28T09:51:51.729" v="18"/>
        <pc:sldMkLst>
          <pc:docMk/>
          <pc:sldMk cId="2674144129" sldId="331"/>
        </pc:sldMkLst>
      </pc:sldChg>
      <pc:sldChg chg="del">
        <pc:chgData name="PLETSER  Tigran" userId="S::tigran.pletser@ulb.be::a407cba7-1f2d-4a75-b9bf-cecfd4631a56" providerId="AD" clId="Web-{87DA077A-2BDE-4035-B0D6-0DAF8BFCEB56}" dt="2021-01-28T09:51:54.291" v="19"/>
        <pc:sldMkLst>
          <pc:docMk/>
          <pc:sldMk cId="3456121662" sldId="332"/>
        </pc:sldMkLst>
      </pc:sldChg>
      <pc:sldChg chg="del">
        <pc:chgData name="PLETSER  Tigran" userId="S::tigran.pletser@ulb.be::a407cba7-1f2d-4a75-b9bf-cecfd4631a56" providerId="AD" clId="Web-{87DA077A-2BDE-4035-B0D6-0DAF8BFCEB56}" dt="2021-01-28T09:51:56.791" v="20"/>
        <pc:sldMkLst>
          <pc:docMk/>
          <pc:sldMk cId="1058392206" sldId="333"/>
        </pc:sldMkLst>
      </pc:sldChg>
      <pc:sldChg chg="add del">
        <pc:chgData name="PLETSER  Tigran" userId="S::tigran.pletser@ulb.be::a407cba7-1f2d-4a75-b9bf-cecfd4631a56" providerId="AD" clId="Web-{87DA077A-2BDE-4035-B0D6-0DAF8BFCEB56}" dt="2021-01-28T09:51:58.276" v="21"/>
        <pc:sldMkLst>
          <pc:docMk/>
          <pc:sldMk cId="1404902102" sldId="334"/>
        </pc:sldMkLst>
      </pc:sldChg>
      <pc:sldChg chg="add del">
        <pc:chgData name="PLETSER  Tigran" userId="S::tigran.pletser@ulb.be::a407cba7-1f2d-4a75-b9bf-cecfd4631a56" providerId="AD" clId="Web-{87DA077A-2BDE-4035-B0D6-0DAF8BFCEB56}" dt="2021-01-28T09:52:00.963" v="22"/>
        <pc:sldMkLst>
          <pc:docMk/>
          <pc:sldMk cId="1735865587" sldId="335"/>
        </pc:sldMkLst>
      </pc:sldChg>
      <pc:sldMasterChg chg="add addSldLayout">
        <pc:chgData name="PLETSER  Tigran" userId="S::tigran.pletser@ulb.be::a407cba7-1f2d-4a75-b9bf-cecfd4631a56" providerId="AD" clId="Web-{87DA077A-2BDE-4035-B0D6-0DAF8BFCEB56}" dt="2021-01-28T09:49:31.446" v="2"/>
        <pc:sldMasterMkLst>
          <pc:docMk/>
          <pc:sldMasterMk cId="0" sldId="2147483648"/>
        </pc:sldMasterMkLst>
        <pc:sldLayoutChg chg="add">
          <pc:chgData name="PLETSER  Tigran" userId="S::tigran.pletser@ulb.be::a407cba7-1f2d-4a75-b9bf-cecfd4631a56" providerId="AD" clId="Web-{87DA077A-2BDE-4035-B0D6-0DAF8BFCEB56}" dt="2021-01-28T09:49:31.446" v="2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PLETSER  Tigran" userId="S::tigran.pletser@ulb.be::a407cba7-1f2d-4a75-b9bf-cecfd4631a56" providerId="AD" clId="Web-{87DA077A-2BDE-4035-B0D6-0DAF8BFCEB56}" dt="2021-01-28T09:49:31.446" v="2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PLETSER  Tigran" userId="S::tigran.pletser@ulb.be::a407cba7-1f2d-4a75-b9bf-cecfd4631a56" providerId="AD" clId="Web-{87DA077A-2BDE-4035-B0D6-0DAF8BFCEB56}" dt="2021-01-28T09:49:31.446" v="2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PLETSER  Tigran" userId="S::tigran.pletser@ulb.be::a407cba7-1f2d-4a75-b9bf-cecfd4631a56" providerId="AD" clId="Web-{87DA077A-2BDE-4035-B0D6-0DAF8BFCEB56}" dt="2021-01-28T09:49:31.446" v="2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PLETSER  Tigran" userId="S::tigran.pletser@ulb.be::a407cba7-1f2d-4a75-b9bf-cecfd4631a56" providerId="AD" clId="Web-{87DA077A-2BDE-4035-B0D6-0DAF8BFCEB56}" dt="2021-01-28T09:49:31.446" v="2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  <pc:docChgLst>
    <pc:chgData name="PLETSER  Tigran" userId="S::tigran.pletser@ulb.be::a407cba7-1f2d-4a75-b9bf-cecfd4631a56" providerId="AD" clId="Web-{3C3FB65E-5DAF-451D-9417-629551843A1E}"/>
    <pc:docChg chg="addSld modSld sldOrd">
      <pc:chgData name="PLETSER  Tigran" userId="S::tigran.pletser@ulb.be::a407cba7-1f2d-4a75-b9bf-cecfd4631a56" providerId="AD" clId="Web-{3C3FB65E-5DAF-451D-9417-629551843A1E}" dt="2021-01-28T12:41:55.528" v="40" actId="1076"/>
      <pc:docMkLst>
        <pc:docMk/>
      </pc:docMkLst>
      <pc:sldChg chg="modSp">
        <pc:chgData name="PLETSER  Tigran" userId="S::tigran.pletser@ulb.be::a407cba7-1f2d-4a75-b9bf-cecfd4631a56" providerId="AD" clId="Web-{3C3FB65E-5DAF-451D-9417-629551843A1E}" dt="2021-01-28T12:41:55.528" v="40" actId="1076"/>
        <pc:sldMkLst>
          <pc:docMk/>
          <pc:sldMk cId="3955665256" sldId="327"/>
        </pc:sldMkLst>
        <pc:graphicFrameChg chg="mod modGraphic">
          <ac:chgData name="PLETSER  Tigran" userId="S::tigran.pletser@ulb.be::a407cba7-1f2d-4a75-b9bf-cecfd4631a56" providerId="AD" clId="Web-{3C3FB65E-5DAF-451D-9417-629551843A1E}" dt="2021-01-28T12:41:55.528" v="40" actId="1076"/>
          <ac:graphicFrameMkLst>
            <pc:docMk/>
            <pc:sldMk cId="3955665256" sldId="327"/>
            <ac:graphicFrameMk id="5" creationId="{1C5263B7-2E9C-472D-B161-573A330B3755}"/>
          </ac:graphicFrameMkLst>
        </pc:graphicFrameChg>
      </pc:sldChg>
      <pc:sldChg chg="modSp">
        <pc:chgData name="PLETSER  Tigran" userId="S::tigran.pletser@ulb.be::a407cba7-1f2d-4a75-b9bf-cecfd4631a56" providerId="AD" clId="Web-{3C3FB65E-5DAF-451D-9417-629551843A1E}" dt="2021-01-28T12:39:18.443" v="29" actId="20577"/>
        <pc:sldMkLst>
          <pc:docMk/>
          <pc:sldMk cId="1692242143" sldId="331"/>
        </pc:sldMkLst>
        <pc:spChg chg="mod">
          <ac:chgData name="PLETSER  Tigran" userId="S::tigran.pletser@ulb.be::a407cba7-1f2d-4a75-b9bf-cecfd4631a56" providerId="AD" clId="Web-{3C3FB65E-5DAF-451D-9417-629551843A1E}" dt="2021-01-28T12:39:18.443" v="29" actId="20577"/>
          <ac:spMkLst>
            <pc:docMk/>
            <pc:sldMk cId="1692242143" sldId="331"/>
            <ac:spMk id="4" creationId="{6AD0320D-781D-4EF5-9FD5-D7BE759CC45F}"/>
          </ac:spMkLst>
        </pc:spChg>
      </pc:sldChg>
      <pc:sldChg chg="addSp delSp modSp new ord">
        <pc:chgData name="PLETSER  Tigran" userId="S::tigran.pletser@ulb.be::a407cba7-1f2d-4a75-b9bf-cecfd4631a56" providerId="AD" clId="Web-{3C3FB65E-5DAF-451D-9417-629551843A1E}" dt="2021-01-28T12:38:29.006" v="10"/>
        <pc:sldMkLst>
          <pc:docMk/>
          <pc:sldMk cId="2189707416" sldId="352"/>
        </pc:sldMkLst>
        <pc:picChg chg="add del mod">
          <ac:chgData name="PLETSER  Tigran" userId="S::tigran.pletser@ulb.be::a407cba7-1f2d-4a75-b9bf-cecfd4631a56" providerId="AD" clId="Web-{3C3FB65E-5DAF-451D-9417-629551843A1E}" dt="2021-01-28T12:37:29.177" v="2"/>
          <ac:picMkLst>
            <pc:docMk/>
            <pc:sldMk cId="2189707416" sldId="352"/>
            <ac:picMk id="4" creationId="{14259262-DE2D-466F-AD2D-42A5CBC05A6A}"/>
          </ac:picMkLst>
        </pc:picChg>
        <pc:picChg chg="add mod">
          <ac:chgData name="PLETSER  Tigran" userId="S::tigran.pletser@ulb.be::a407cba7-1f2d-4a75-b9bf-cecfd4631a56" providerId="AD" clId="Web-{3C3FB65E-5DAF-451D-9417-629551843A1E}" dt="2021-01-28T12:37:57.271" v="9" actId="1076"/>
          <ac:picMkLst>
            <pc:docMk/>
            <pc:sldMk cId="2189707416" sldId="352"/>
            <ac:picMk id="5" creationId="{F161E988-9365-486F-819E-CC4B5F7312B5}"/>
          </ac:picMkLst>
        </pc:picChg>
      </pc:sldChg>
    </pc:docChg>
  </pc:docChgLst>
  <pc:docChgLst>
    <pc:chgData name="PLETSER  Tigran" userId="S::tigran.pletser@ulb.be::a407cba7-1f2d-4a75-b9bf-cecfd4631a56" providerId="AD" clId="Web-{2406E086-FFE3-4AA3-B926-F7DD68E6D0DB}"/>
    <pc:docChg chg="modSld">
      <pc:chgData name="PLETSER  Tigran" userId="S::tigran.pletser@ulb.be::a407cba7-1f2d-4a75-b9bf-cecfd4631a56" providerId="AD" clId="Web-{2406E086-FFE3-4AA3-B926-F7DD68E6D0DB}" dt="2020-12-06T15:29:03.332" v="1"/>
      <pc:docMkLst>
        <pc:docMk/>
      </pc:docMkLst>
      <pc:sldChg chg="delSp">
        <pc:chgData name="PLETSER  Tigran" userId="S::tigran.pletser@ulb.be::a407cba7-1f2d-4a75-b9bf-cecfd4631a56" providerId="AD" clId="Web-{2406E086-FFE3-4AA3-B926-F7DD68E6D0DB}" dt="2020-12-06T15:01:38.687" v="0"/>
        <pc:sldMkLst>
          <pc:docMk/>
          <pc:sldMk cId="1062520774" sldId="316"/>
        </pc:sldMkLst>
        <pc:spChg chg="del">
          <ac:chgData name="PLETSER  Tigran" userId="S::tigran.pletser@ulb.be::a407cba7-1f2d-4a75-b9bf-cecfd4631a56" providerId="AD" clId="Web-{2406E086-FFE3-4AA3-B926-F7DD68E6D0DB}" dt="2020-12-06T15:01:38.687" v="0"/>
          <ac:spMkLst>
            <pc:docMk/>
            <pc:sldMk cId="1062520774" sldId="316"/>
            <ac:spMk id="3" creationId="{EAB467D0-A1D0-4A71-83E8-C1BFD518A512}"/>
          </ac:spMkLst>
        </pc:spChg>
      </pc:sldChg>
      <pc:sldChg chg="delSp">
        <pc:chgData name="PLETSER  Tigran" userId="S::tigran.pletser@ulb.be::a407cba7-1f2d-4a75-b9bf-cecfd4631a56" providerId="AD" clId="Web-{2406E086-FFE3-4AA3-B926-F7DD68E6D0DB}" dt="2020-12-06T15:29:03.332" v="1"/>
        <pc:sldMkLst>
          <pc:docMk/>
          <pc:sldMk cId="3497156641" sldId="319"/>
        </pc:sldMkLst>
        <pc:spChg chg="del">
          <ac:chgData name="PLETSER  Tigran" userId="S::tigran.pletser@ulb.be::a407cba7-1f2d-4a75-b9bf-cecfd4631a56" providerId="AD" clId="Web-{2406E086-FFE3-4AA3-B926-F7DD68E6D0DB}" dt="2020-12-06T15:29:03.332" v="1"/>
          <ac:spMkLst>
            <pc:docMk/>
            <pc:sldMk cId="3497156641" sldId="319"/>
            <ac:spMk id="3" creationId="{1603D828-5653-495F-8FCF-23FDD4FC806A}"/>
          </ac:spMkLst>
        </pc:spChg>
      </pc:sldChg>
    </pc:docChg>
  </pc:docChgLst>
  <pc:docChgLst>
    <pc:chgData name="PLETSER  Tigran" userId="S::tigran.pletser@ulb.be::a407cba7-1f2d-4a75-b9bf-cecfd4631a56" providerId="AD" clId="Web-{9E301936-8C4F-4638-BF19-2DD2C35BA071}"/>
    <pc:docChg chg="addSld delSld modSld">
      <pc:chgData name="PLETSER  Tigran" userId="S::tigran.pletser@ulb.be::a407cba7-1f2d-4a75-b9bf-cecfd4631a56" providerId="AD" clId="Web-{9E301936-8C4F-4638-BF19-2DD2C35BA071}" dt="2021-01-28T10:04:56.697" v="48"/>
      <pc:docMkLst>
        <pc:docMk/>
      </pc:docMkLst>
      <pc:sldChg chg="modSp">
        <pc:chgData name="PLETSER  Tigran" userId="S::tigran.pletser@ulb.be::a407cba7-1f2d-4a75-b9bf-cecfd4631a56" providerId="AD" clId="Web-{9E301936-8C4F-4638-BF19-2DD2C35BA071}" dt="2021-01-28T10:04:56.697" v="48"/>
        <pc:sldMkLst>
          <pc:docMk/>
          <pc:sldMk cId="3163672567" sldId="320"/>
        </pc:sldMkLst>
        <pc:graphicFrameChg chg="mod modGraphic">
          <ac:chgData name="PLETSER  Tigran" userId="S::tigran.pletser@ulb.be::a407cba7-1f2d-4a75-b9bf-cecfd4631a56" providerId="AD" clId="Web-{9E301936-8C4F-4638-BF19-2DD2C35BA071}" dt="2021-01-28T10:04:56.697" v="48"/>
          <ac:graphicFrameMkLst>
            <pc:docMk/>
            <pc:sldMk cId="3163672567" sldId="320"/>
            <ac:graphicFrameMk id="7" creationId="{2529148F-5B88-4B7F-A175-8DB0C941F7A7}"/>
          </ac:graphicFrameMkLst>
        </pc:graphicFrameChg>
      </pc:sldChg>
      <pc:sldChg chg="add del">
        <pc:chgData name="PLETSER  Tigran" userId="S::tigran.pletser@ulb.be::a407cba7-1f2d-4a75-b9bf-cecfd4631a56" providerId="AD" clId="Web-{9E301936-8C4F-4638-BF19-2DD2C35BA071}" dt="2021-01-28T10:00:42.147" v="46"/>
        <pc:sldMkLst>
          <pc:docMk/>
          <pc:sldMk cId="631361471" sldId="328"/>
        </pc:sldMkLst>
      </pc:sldChg>
      <pc:sldChg chg="add del">
        <pc:chgData name="PLETSER  Tigran" userId="S::tigran.pletser@ulb.be::a407cba7-1f2d-4a75-b9bf-cecfd4631a56" providerId="AD" clId="Web-{9E301936-8C4F-4638-BF19-2DD2C35BA071}" dt="2021-01-28T10:00:38.256" v="45"/>
        <pc:sldMkLst>
          <pc:docMk/>
          <pc:sldMk cId="1514000128" sldId="329"/>
        </pc:sldMkLst>
      </pc:sldChg>
      <pc:sldChg chg="add">
        <pc:chgData name="PLETSER  Tigran" userId="S::tigran.pletser@ulb.be::a407cba7-1f2d-4a75-b9bf-cecfd4631a56" providerId="AD" clId="Web-{9E301936-8C4F-4638-BF19-2DD2C35BA071}" dt="2021-01-28T09:54:04.736" v="2"/>
        <pc:sldMkLst>
          <pc:docMk/>
          <pc:sldMk cId="929659737" sldId="330"/>
        </pc:sldMkLst>
      </pc:sldChg>
      <pc:sldChg chg="add">
        <pc:chgData name="PLETSER  Tigran" userId="S::tigran.pletser@ulb.be::a407cba7-1f2d-4a75-b9bf-cecfd4631a56" providerId="AD" clId="Web-{9E301936-8C4F-4638-BF19-2DD2C35BA071}" dt="2021-01-28T09:54:05.548" v="3"/>
        <pc:sldMkLst>
          <pc:docMk/>
          <pc:sldMk cId="1692242143" sldId="331"/>
        </pc:sldMkLst>
      </pc:sldChg>
      <pc:sldChg chg="addSp delSp modSp add replId">
        <pc:chgData name="PLETSER  Tigran" userId="S::tigran.pletser@ulb.be::a407cba7-1f2d-4a75-b9bf-cecfd4631a56" providerId="AD" clId="Web-{9E301936-8C4F-4638-BF19-2DD2C35BA071}" dt="2021-01-28T10:00:32.491" v="44" actId="1076"/>
        <pc:sldMkLst>
          <pc:docMk/>
          <pc:sldMk cId="3754451144" sldId="332"/>
        </pc:sldMkLst>
        <pc:spChg chg="del mod">
          <ac:chgData name="PLETSER  Tigran" userId="S::tigran.pletser@ulb.be::a407cba7-1f2d-4a75-b9bf-cecfd4631a56" providerId="AD" clId="Web-{9E301936-8C4F-4638-BF19-2DD2C35BA071}" dt="2021-01-28T09:59:06.130" v="16"/>
          <ac:spMkLst>
            <pc:docMk/>
            <pc:sldMk cId="3754451144" sldId="332"/>
            <ac:spMk id="2" creationId="{6D1FF06D-94D2-4FDD-A4AC-EB554CC1D570}"/>
          </ac:spMkLst>
        </pc:spChg>
        <pc:spChg chg="del">
          <ac:chgData name="PLETSER  Tigran" userId="S::tigran.pletser@ulb.be::a407cba7-1f2d-4a75-b9bf-cecfd4631a56" providerId="AD" clId="Web-{9E301936-8C4F-4638-BF19-2DD2C35BA071}" dt="2021-01-28T09:59:05.458" v="15"/>
          <ac:spMkLst>
            <pc:docMk/>
            <pc:sldMk cId="3754451144" sldId="332"/>
            <ac:spMk id="3" creationId="{D185AECE-A313-448A-A9C2-5994CF3B67E2}"/>
          </ac:spMkLst>
        </pc:spChg>
        <pc:spChg chg="del">
          <ac:chgData name="PLETSER  Tigran" userId="S::tigran.pletser@ulb.be::a407cba7-1f2d-4a75-b9bf-cecfd4631a56" providerId="AD" clId="Web-{9E301936-8C4F-4638-BF19-2DD2C35BA071}" dt="2021-01-28T09:59:05.458" v="14"/>
          <ac:spMkLst>
            <pc:docMk/>
            <pc:sldMk cId="3754451144" sldId="332"/>
            <ac:spMk id="4" creationId="{866E3D43-06FE-4068-8F6E-D2893A006DA0}"/>
          </ac:spMkLst>
        </pc:spChg>
        <pc:spChg chg="add mod">
          <ac:chgData name="PLETSER  Tigran" userId="S::tigran.pletser@ulb.be::a407cba7-1f2d-4a75-b9bf-cecfd4631a56" providerId="AD" clId="Web-{9E301936-8C4F-4638-BF19-2DD2C35BA071}" dt="2021-01-28T09:59:18.162" v="29" actId="20577"/>
          <ac:spMkLst>
            <pc:docMk/>
            <pc:sldMk cId="3754451144" sldId="332"/>
            <ac:spMk id="6" creationId="{97683762-D0FA-416E-9E92-5C892DF49487}"/>
          </ac:spMkLst>
        </pc:spChg>
        <pc:graphicFrameChg chg="del">
          <ac:chgData name="PLETSER  Tigran" userId="S::tigran.pletser@ulb.be::a407cba7-1f2d-4a75-b9bf-cecfd4631a56" providerId="AD" clId="Web-{9E301936-8C4F-4638-BF19-2DD2C35BA071}" dt="2021-01-28T09:59:05.458" v="11"/>
          <ac:graphicFrameMkLst>
            <pc:docMk/>
            <pc:sldMk cId="3754451144" sldId="332"/>
            <ac:graphicFrameMk id="11" creationId="{00C3D5B5-F4E0-4FB0-9237-56BBDEE42935}"/>
          </ac:graphicFrameMkLst>
        </pc:graphicFrameChg>
        <pc:picChg chg="add del mod">
          <ac:chgData name="PLETSER  Tigran" userId="S::tigran.pletser@ulb.be::a407cba7-1f2d-4a75-b9bf-cecfd4631a56" providerId="AD" clId="Web-{9E301936-8C4F-4638-BF19-2DD2C35BA071}" dt="2021-01-28T09:59:57.865" v="34"/>
          <ac:picMkLst>
            <pc:docMk/>
            <pc:sldMk cId="3754451144" sldId="332"/>
            <ac:picMk id="7" creationId="{4CA1CC64-4191-40B8-B8C9-61C3D78EBF9C}"/>
          </ac:picMkLst>
        </pc:picChg>
        <pc:picChg chg="del">
          <ac:chgData name="PLETSER  Tigran" userId="S::tigran.pletser@ulb.be::a407cba7-1f2d-4a75-b9bf-cecfd4631a56" providerId="AD" clId="Web-{9E301936-8C4F-4638-BF19-2DD2C35BA071}" dt="2021-01-28T09:59:05.458" v="13"/>
          <ac:picMkLst>
            <pc:docMk/>
            <pc:sldMk cId="3754451144" sldId="332"/>
            <ac:picMk id="8" creationId="{93530C1D-E5A0-4BB3-A4F0-564E0722C5A0}"/>
          </ac:picMkLst>
        </pc:picChg>
        <pc:picChg chg="add mod">
          <ac:chgData name="PLETSER  Tigran" userId="S::tigran.pletser@ulb.be::a407cba7-1f2d-4a75-b9bf-cecfd4631a56" providerId="AD" clId="Web-{9E301936-8C4F-4638-BF19-2DD2C35BA071}" dt="2021-01-28T10:00:32.491" v="44" actId="1076"/>
          <ac:picMkLst>
            <pc:docMk/>
            <pc:sldMk cId="3754451144" sldId="332"/>
            <ac:picMk id="9" creationId="{43F25EFC-9065-4989-9515-C2EB453B7876}"/>
          </ac:picMkLst>
        </pc:picChg>
        <pc:picChg chg="del">
          <ac:chgData name="PLETSER  Tigran" userId="S::tigran.pletser@ulb.be::a407cba7-1f2d-4a75-b9bf-cecfd4631a56" providerId="AD" clId="Web-{9E301936-8C4F-4638-BF19-2DD2C35BA071}" dt="2021-01-28T09:59:05.458" v="12"/>
          <ac:picMkLst>
            <pc:docMk/>
            <pc:sldMk cId="3754451144" sldId="332"/>
            <ac:picMk id="10" creationId="{329A631E-12C0-412A-9FEF-4E872939656C}"/>
          </ac:picMkLst>
        </pc:picChg>
      </pc:sldChg>
    </pc:docChg>
  </pc:docChgLst>
  <pc:docChgLst>
    <pc:chgData name="VAN DELFT  Julien" userId="S::julien.van.delft@ulb.be::1764448b-530c-47f9-bf4d-fec7a2d49b98" providerId="AD" clId="Web-{66DE404A-905D-4BD5-910F-CB25B4F281A4}"/>
    <pc:docChg chg="modSld">
      <pc:chgData name="VAN DELFT  Julien" userId="S::julien.van.delft@ulb.be::1764448b-530c-47f9-bf4d-fec7a2d49b98" providerId="AD" clId="Web-{66DE404A-905D-4BD5-910F-CB25B4F281A4}" dt="2021-01-28T10:05:07.135" v="22"/>
      <pc:docMkLst>
        <pc:docMk/>
      </pc:docMkLst>
      <pc:sldChg chg="addSp delSp modSp">
        <pc:chgData name="VAN DELFT  Julien" userId="S::julien.van.delft@ulb.be::1764448b-530c-47f9-bf4d-fec7a2d49b98" providerId="AD" clId="Web-{66DE404A-905D-4BD5-910F-CB25B4F281A4}" dt="2021-01-28T10:05:07.135" v="22"/>
        <pc:sldMkLst>
          <pc:docMk/>
          <pc:sldMk cId="3163672567" sldId="320"/>
        </pc:sldMkLst>
        <pc:spChg chg="mod">
          <ac:chgData name="VAN DELFT  Julien" userId="S::julien.van.delft@ulb.be::1764448b-530c-47f9-bf4d-fec7a2d49b98" providerId="AD" clId="Web-{66DE404A-905D-4BD5-910F-CB25B4F281A4}" dt="2021-01-28T10:01:41.507" v="1" actId="20577"/>
          <ac:spMkLst>
            <pc:docMk/>
            <pc:sldMk cId="3163672567" sldId="320"/>
            <ac:spMk id="3" creationId="{13A90BD1-1BA5-4325-BDC7-3A7005713150}"/>
          </ac:spMkLst>
        </pc:spChg>
        <pc:graphicFrameChg chg="add mod modGraphic">
          <ac:chgData name="VAN DELFT  Julien" userId="S::julien.van.delft@ulb.be::1764448b-530c-47f9-bf4d-fec7a2d49b98" providerId="AD" clId="Web-{66DE404A-905D-4BD5-910F-CB25B4F281A4}" dt="2021-01-28T10:05:07.135" v="22"/>
          <ac:graphicFrameMkLst>
            <pc:docMk/>
            <pc:sldMk cId="3163672567" sldId="320"/>
            <ac:graphicFrameMk id="7" creationId="{2529148F-5B88-4B7F-A175-8DB0C941F7A7}"/>
          </ac:graphicFrameMkLst>
        </pc:graphicFrameChg>
        <pc:picChg chg="add del mod">
          <ac:chgData name="VAN DELFT  Julien" userId="S::julien.van.delft@ulb.be::1764448b-530c-47f9-bf4d-fec7a2d49b98" providerId="AD" clId="Web-{66DE404A-905D-4BD5-910F-CB25B4F281A4}" dt="2021-01-28T10:03:13.430" v="17"/>
          <ac:picMkLst>
            <pc:docMk/>
            <pc:sldMk cId="3163672567" sldId="320"/>
            <ac:picMk id="5" creationId="{111E300A-5766-44AF-B7F8-1DED890E5158}"/>
          </ac:picMkLst>
        </pc:picChg>
      </pc:sldChg>
    </pc:docChg>
  </pc:docChgLst>
  <pc:docChgLst>
    <pc:chgData name="VAN DELFT  Julien" userId="S::julien.van.delft@ulb.be::1764448b-530c-47f9-bf4d-fec7a2d49b98" providerId="AD" clId="Web-{70944097-E659-4CC4-8A40-FF65FDD160BF}"/>
    <pc:docChg chg="modSld">
      <pc:chgData name="VAN DELFT  Julien" userId="S::julien.van.delft@ulb.be::1764448b-530c-47f9-bf4d-fec7a2d49b98" providerId="AD" clId="Web-{70944097-E659-4CC4-8A40-FF65FDD160BF}" dt="2020-11-22T14:24:56.142" v="1" actId="20577"/>
      <pc:docMkLst>
        <pc:docMk/>
      </pc:docMkLst>
      <pc:sldChg chg="modSp">
        <pc:chgData name="VAN DELFT  Julien" userId="S::julien.van.delft@ulb.be::1764448b-530c-47f9-bf4d-fec7a2d49b98" providerId="AD" clId="Web-{70944097-E659-4CC4-8A40-FF65FDD160BF}" dt="2020-11-22T14:24:56.142" v="1" actId="20577"/>
        <pc:sldMkLst>
          <pc:docMk/>
          <pc:sldMk cId="3333577677" sldId="323"/>
        </pc:sldMkLst>
        <pc:spChg chg="mod">
          <ac:chgData name="VAN DELFT  Julien" userId="S::julien.van.delft@ulb.be::1764448b-530c-47f9-bf4d-fec7a2d49b98" providerId="AD" clId="Web-{70944097-E659-4CC4-8A40-FF65FDD160BF}" dt="2020-11-22T14:24:56.142" v="1" actId="20577"/>
          <ac:spMkLst>
            <pc:docMk/>
            <pc:sldMk cId="3333577677" sldId="323"/>
            <ac:spMk id="3" creationId="{DC4839C5-CBC5-472D-921F-6A6A3C6B16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EBCB8-1285-4AD0-B876-96E2BB171B7B}" type="datetimeFigureOut">
              <a:rPr lang="en-GB" smtClean="0"/>
              <a:t>29/01/2021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56173-D04F-4C2D-BA34-48E3399160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76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37F120B-3A71-4553-BBCA-F6EBE4A77389}" type="datetime1">
              <a:rPr lang="en-US" smtClean="0"/>
              <a:t>1/29/2021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60314-9582-4C7F-980C-514B64CAEF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3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663BD-EEB0-4017-B1B6-4C225E1E62C3}" type="datetime1">
              <a:rPr lang="fr-BE"/>
              <a:pPr>
                <a:defRPr/>
              </a:pPr>
              <a:t>29-01-21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B0EDB-B55C-4633-81B0-58939D1C0A69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492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513715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2883" y="6470273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4C271-B46F-429C-AB3D-3A90A594ADDC}" type="datetime1">
              <a:rPr lang="en-US" smtClean="0"/>
              <a:t>1/29/2021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B76742-187D-4657-A3D8-B823B3363F31}"/>
              </a:ext>
            </a:extLst>
          </p:cNvPr>
          <p:cNvCxnSpPr/>
          <p:nvPr userDrawn="1"/>
        </p:nvCxnSpPr>
        <p:spPr>
          <a:xfrm>
            <a:off x="0" y="99958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older 6">
            <a:extLst>
              <a:ext uri="{FF2B5EF4-FFF2-40B4-BE49-F238E27FC236}">
                <a16:creationId xmlns:a16="http://schemas.microsoft.com/office/drawing/2014/main" id="{75ACD9AF-CC1A-4C1B-AE5E-0D5C7AECBF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/>
              <a:t>10-11-2020 | </a:t>
            </a:r>
            <a:fld id="{81D60167-4931-47E6-BA6A-407CBD079E47}" type="slidenum">
              <a:rPr lang="en-US" smtClean="0"/>
              <a:pPr marR="30480" algn="r">
                <a:spcBef>
                  <a:spcPts val="70"/>
                </a:spcBef>
              </a:pPr>
              <a:t>‹N°›</a:t>
            </a:fld>
            <a:endParaRPr sz="1000" b="0" i="0" kern="1200">
              <a:solidFill>
                <a:srgbClr val="FF6600"/>
              </a:solidFill>
              <a:latin typeface="Verdana"/>
              <a:ea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523"/>
            <a:ext cx="12131040" cy="4884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5001895"/>
          </a:xfrm>
          <a:custGeom>
            <a:avLst/>
            <a:gdLst/>
            <a:ahLst/>
            <a:cxnLst/>
            <a:rect l="l" t="t" r="r" b="b"/>
            <a:pathLst>
              <a:path w="12192000" h="5001895">
                <a:moveTo>
                  <a:pt x="12192000" y="0"/>
                </a:moveTo>
                <a:lnTo>
                  <a:pt x="0" y="0"/>
                </a:lnTo>
                <a:lnTo>
                  <a:pt x="0" y="4878324"/>
                </a:lnTo>
                <a:lnTo>
                  <a:pt x="0" y="5001768"/>
                </a:lnTo>
                <a:lnTo>
                  <a:pt x="12192000" y="5001768"/>
                </a:lnTo>
                <a:lnTo>
                  <a:pt x="12192000" y="48783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339F">
              <a:alpha val="521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878323"/>
            <a:ext cx="12166600" cy="1979930"/>
          </a:xfrm>
          <a:custGeom>
            <a:avLst/>
            <a:gdLst/>
            <a:ahLst/>
            <a:cxnLst/>
            <a:rect l="l" t="t" r="r" b="b"/>
            <a:pathLst>
              <a:path w="12166600" h="1979929">
                <a:moveTo>
                  <a:pt x="12166092" y="0"/>
                </a:moveTo>
                <a:lnTo>
                  <a:pt x="0" y="0"/>
                </a:lnTo>
                <a:lnTo>
                  <a:pt x="0" y="1979676"/>
                </a:lnTo>
                <a:lnTo>
                  <a:pt x="12166092" y="1979676"/>
                </a:lnTo>
                <a:lnTo>
                  <a:pt x="121660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554553" y="0"/>
            <a:ext cx="2637790" cy="6845934"/>
          </a:xfrm>
          <a:custGeom>
            <a:avLst/>
            <a:gdLst/>
            <a:ahLst/>
            <a:cxnLst/>
            <a:rect l="l" t="t" r="r" b="b"/>
            <a:pathLst>
              <a:path w="2637790" h="6845934">
                <a:moveTo>
                  <a:pt x="2637447" y="0"/>
                </a:moveTo>
                <a:lnTo>
                  <a:pt x="0" y="0"/>
                </a:lnTo>
                <a:lnTo>
                  <a:pt x="2637447" y="6845808"/>
                </a:lnTo>
                <a:lnTo>
                  <a:pt x="2637447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39823" y="1589532"/>
            <a:ext cx="6590030" cy="1664335"/>
          </a:xfrm>
          <a:custGeom>
            <a:avLst/>
            <a:gdLst/>
            <a:ahLst/>
            <a:cxnLst/>
            <a:rect l="l" t="t" r="r" b="b"/>
            <a:pathLst>
              <a:path w="6590030" h="1664335">
                <a:moveTo>
                  <a:pt x="6589776" y="0"/>
                </a:moveTo>
                <a:lnTo>
                  <a:pt x="0" y="0"/>
                </a:lnTo>
                <a:lnTo>
                  <a:pt x="0" y="1664208"/>
                </a:lnTo>
                <a:lnTo>
                  <a:pt x="6589776" y="1664208"/>
                </a:lnTo>
                <a:lnTo>
                  <a:pt x="6589776" y="0"/>
                </a:lnTo>
                <a:close/>
              </a:path>
            </a:pathLst>
          </a:custGeom>
          <a:solidFill>
            <a:srgbClr val="003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551419" y="1589532"/>
            <a:ext cx="678180" cy="1664335"/>
          </a:xfrm>
          <a:custGeom>
            <a:avLst/>
            <a:gdLst/>
            <a:ahLst/>
            <a:cxnLst/>
            <a:rect l="l" t="t" r="r" b="b"/>
            <a:pathLst>
              <a:path w="678179" h="1664335">
                <a:moveTo>
                  <a:pt x="678179" y="0"/>
                </a:moveTo>
                <a:lnTo>
                  <a:pt x="0" y="0"/>
                </a:lnTo>
                <a:lnTo>
                  <a:pt x="678179" y="1664208"/>
                </a:lnTo>
                <a:lnTo>
                  <a:pt x="678179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491739" y="1670304"/>
            <a:ext cx="4503420" cy="1502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84998-46C1-4FCD-B790-C475AD73CF62}" type="datetime1">
              <a:rPr lang="en-US" smtClean="0"/>
              <a:t>1/29/2021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A2192-A229-4222-92CA-E374B4A7F0C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" y="5052696"/>
            <a:ext cx="4505325" cy="1162050"/>
          </a:xfrm>
          <a:prstGeom prst="rect">
            <a:avLst/>
          </a:prstGeom>
        </p:spPr>
      </p:pic>
      <p:sp>
        <p:nvSpPr>
          <p:cNvPr id="15" name="Holder 6">
            <a:extLst>
              <a:ext uri="{FF2B5EF4-FFF2-40B4-BE49-F238E27FC236}">
                <a16:creationId xmlns:a16="http://schemas.microsoft.com/office/drawing/2014/main" id="{286C27C5-7269-463B-9950-47BAC1CE85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/>
              <a:t>10-11-2020 | </a:t>
            </a:r>
            <a:fld id="{81D60167-4931-47E6-BA6A-407CBD079E47}" type="slidenum">
              <a:rPr lang="en-US" smtClean="0"/>
              <a:pPr marR="30480" algn="r">
                <a:spcBef>
                  <a:spcPts val="70"/>
                </a:spcBef>
              </a:pPr>
              <a:t>‹N°›</a:t>
            </a:fld>
            <a:endParaRPr sz="1000" b="0" i="0" kern="1200">
              <a:solidFill>
                <a:srgbClr val="FF6600"/>
              </a:solidFill>
              <a:latin typeface="Verdana"/>
              <a:ea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19" y="711708"/>
            <a:ext cx="10728960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5390248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4E53-2F14-416B-BEC1-C849C53D6B24}" type="datetime1">
              <a:rPr lang="en-US" smtClean="0"/>
              <a:t>1/29/2021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ADB6A23F-8D05-4411-A0E3-D6E71A7940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0576" y="408720"/>
            <a:ext cx="10988675" cy="513715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575" y="1261420"/>
            <a:ext cx="10988675" cy="4530090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1347B-43A5-4550-AC8F-14466821E438}" type="datetime1">
              <a:rPr lang="en-US" smtClean="0"/>
              <a:t>1/29/2021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5EF4DC2B-F8DB-4396-AAD9-DE76C76604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0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DE1DA-01CE-4094-B53C-692A5E8FB79D}" type="datetime1">
              <a:rPr lang="en-US" smtClean="0"/>
              <a:t>1/29/2021</a:t>
            </a:fld>
            <a:endParaRPr lang="en-US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9FA3D996-57BB-4E62-AECE-AAD7472464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513715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2883" y="6470273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4C271-B46F-429C-AB3D-3A90A594ADDC}" type="datetime1">
              <a:rPr lang="en-US" smtClean="0"/>
              <a:t>1/29/2021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CF3DCF73-F969-45F6-92B7-9FFEFBFBD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B76742-187D-4657-A3D8-B823B3363F31}"/>
              </a:ext>
            </a:extLst>
          </p:cNvPr>
          <p:cNvCxnSpPr/>
          <p:nvPr userDrawn="1"/>
        </p:nvCxnSpPr>
        <p:spPr>
          <a:xfrm>
            <a:off x="0" y="99958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3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523"/>
            <a:ext cx="12131040" cy="4884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5001895"/>
          </a:xfrm>
          <a:custGeom>
            <a:avLst/>
            <a:gdLst/>
            <a:ahLst/>
            <a:cxnLst/>
            <a:rect l="l" t="t" r="r" b="b"/>
            <a:pathLst>
              <a:path w="12192000" h="5001895">
                <a:moveTo>
                  <a:pt x="12192000" y="0"/>
                </a:moveTo>
                <a:lnTo>
                  <a:pt x="0" y="0"/>
                </a:lnTo>
                <a:lnTo>
                  <a:pt x="0" y="4878324"/>
                </a:lnTo>
                <a:lnTo>
                  <a:pt x="0" y="5001768"/>
                </a:lnTo>
                <a:lnTo>
                  <a:pt x="12192000" y="5001768"/>
                </a:lnTo>
                <a:lnTo>
                  <a:pt x="12192000" y="48783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339F">
              <a:alpha val="521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878323"/>
            <a:ext cx="12166600" cy="1979930"/>
          </a:xfrm>
          <a:custGeom>
            <a:avLst/>
            <a:gdLst/>
            <a:ahLst/>
            <a:cxnLst/>
            <a:rect l="l" t="t" r="r" b="b"/>
            <a:pathLst>
              <a:path w="12166600" h="1979929">
                <a:moveTo>
                  <a:pt x="12166092" y="0"/>
                </a:moveTo>
                <a:lnTo>
                  <a:pt x="0" y="0"/>
                </a:lnTo>
                <a:lnTo>
                  <a:pt x="0" y="1979676"/>
                </a:lnTo>
                <a:lnTo>
                  <a:pt x="12166092" y="1979676"/>
                </a:lnTo>
                <a:lnTo>
                  <a:pt x="121660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554553" y="0"/>
            <a:ext cx="2637790" cy="6845934"/>
          </a:xfrm>
          <a:custGeom>
            <a:avLst/>
            <a:gdLst/>
            <a:ahLst/>
            <a:cxnLst/>
            <a:rect l="l" t="t" r="r" b="b"/>
            <a:pathLst>
              <a:path w="2637790" h="6845934">
                <a:moveTo>
                  <a:pt x="2637447" y="0"/>
                </a:moveTo>
                <a:lnTo>
                  <a:pt x="0" y="0"/>
                </a:lnTo>
                <a:lnTo>
                  <a:pt x="2637447" y="6845808"/>
                </a:lnTo>
                <a:lnTo>
                  <a:pt x="2637447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39823" y="1589532"/>
            <a:ext cx="6590030" cy="1664335"/>
          </a:xfrm>
          <a:custGeom>
            <a:avLst/>
            <a:gdLst/>
            <a:ahLst/>
            <a:cxnLst/>
            <a:rect l="l" t="t" r="r" b="b"/>
            <a:pathLst>
              <a:path w="6590030" h="1664335">
                <a:moveTo>
                  <a:pt x="6589776" y="0"/>
                </a:moveTo>
                <a:lnTo>
                  <a:pt x="0" y="0"/>
                </a:lnTo>
                <a:lnTo>
                  <a:pt x="0" y="1664208"/>
                </a:lnTo>
                <a:lnTo>
                  <a:pt x="6589776" y="1664208"/>
                </a:lnTo>
                <a:lnTo>
                  <a:pt x="6589776" y="0"/>
                </a:lnTo>
                <a:close/>
              </a:path>
            </a:pathLst>
          </a:custGeom>
          <a:solidFill>
            <a:srgbClr val="003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551419" y="1589532"/>
            <a:ext cx="678180" cy="1664335"/>
          </a:xfrm>
          <a:custGeom>
            <a:avLst/>
            <a:gdLst/>
            <a:ahLst/>
            <a:cxnLst/>
            <a:rect l="l" t="t" r="r" b="b"/>
            <a:pathLst>
              <a:path w="678179" h="1664335">
                <a:moveTo>
                  <a:pt x="678179" y="0"/>
                </a:moveTo>
                <a:lnTo>
                  <a:pt x="0" y="0"/>
                </a:lnTo>
                <a:lnTo>
                  <a:pt x="678179" y="1664208"/>
                </a:lnTo>
                <a:lnTo>
                  <a:pt x="678179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491739" y="1670304"/>
            <a:ext cx="4503420" cy="1502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84998-46C1-4FCD-B790-C475AD73CF62}" type="datetime1">
              <a:rPr lang="en-US" smtClean="0"/>
              <a:t>1/29/2021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A2192-A229-4222-92CA-E374B4A7F0C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" y="5052696"/>
            <a:ext cx="4505325" cy="1162050"/>
          </a:xfrm>
          <a:prstGeom prst="rect">
            <a:avLst/>
          </a:prstGeom>
        </p:spPr>
      </p:pic>
      <p:sp>
        <p:nvSpPr>
          <p:cNvPr id="15" name="Holder 6">
            <a:extLst>
              <a:ext uri="{FF2B5EF4-FFF2-40B4-BE49-F238E27FC236}">
                <a16:creationId xmlns:a16="http://schemas.microsoft.com/office/drawing/2014/main" id="{56B75B4F-6CB8-4603-9B5B-F742DA4872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0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19" y="711708"/>
            <a:ext cx="10728960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5390248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4E53-2F14-416B-BEC1-C849C53D6B24}" type="datetime1">
              <a:rPr lang="en-US" smtClean="0"/>
              <a:t>1/29/2021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F5CC6C1B-FAD7-4C8E-AC2D-9FB75F2B38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/>
              <a:t>10-11-2020 | </a:t>
            </a:r>
            <a:fld id="{81D60167-4931-47E6-BA6A-407CBD079E47}" type="slidenum">
              <a:rPr lang="en-US" smtClean="0"/>
              <a:pPr marR="30480" algn="r">
                <a:spcBef>
                  <a:spcPts val="70"/>
                </a:spcBef>
              </a:pPr>
              <a:t>‹N°›</a:t>
            </a:fld>
            <a:endParaRPr sz="1000" b="0" i="0" kern="1200">
              <a:solidFill>
                <a:srgbClr val="FF6600"/>
              </a:solidFill>
              <a:latin typeface="Verdana"/>
              <a:ea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0576" y="408720"/>
            <a:ext cx="10988675" cy="513715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575" y="1261420"/>
            <a:ext cx="10988675" cy="4530090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1347B-43A5-4550-AC8F-14466821E438}" type="datetime1">
              <a:rPr lang="en-US" smtClean="0"/>
              <a:t>1/29/2021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8B65D74F-10C3-4FA3-8698-4A00CF2AF3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/>
              <a:t>10-11-2020 | </a:t>
            </a:r>
            <a:fld id="{81D60167-4931-47E6-BA6A-407CBD079E47}" type="slidenum">
              <a:rPr lang="en-US" smtClean="0"/>
              <a:pPr marR="30480" algn="r">
                <a:spcBef>
                  <a:spcPts val="70"/>
                </a:spcBef>
              </a:pPr>
              <a:t>‹N°›</a:t>
            </a:fld>
            <a:endParaRPr sz="1000" b="0" i="0" kern="1200">
              <a:solidFill>
                <a:srgbClr val="FF6600"/>
              </a:solidFill>
              <a:latin typeface="Verdana"/>
              <a:ea typeface="+mn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DE1DA-01CE-4094-B53C-692A5E8FB79D}" type="datetime1">
              <a:rPr lang="en-US" smtClean="0"/>
              <a:t>1/29/2021</a:t>
            </a:fld>
            <a:endParaRPr lang="en-US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B3CAC40A-6501-4864-9FBF-9B01787C21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/>
              <a:t>10-11-2020 | </a:t>
            </a:r>
            <a:fld id="{81D60167-4931-47E6-BA6A-407CBD079E47}" type="slidenum">
              <a:rPr lang="en-US" smtClean="0"/>
              <a:pPr marR="30480" algn="r">
                <a:spcBef>
                  <a:spcPts val="70"/>
                </a:spcBef>
              </a:pPr>
              <a:t>‹N°›</a:t>
            </a:fld>
            <a:endParaRPr sz="1000" b="0" i="0" kern="1200">
              <a:solidFill>
                <a:srgbClr val="FF6600"/>
              </a:solidFill>
              <a:latin typeface="Verdana"/>
              <a:ea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8" b="30403"/>
          <a:stretch>
            <a:fillRect/>
          </a:stretch>
        </p:blipFill>
        <p:spPr bwMode="auto">
          <a:xfrm>
            <a:off x="9840384" y="4949826"/>
            <a:ext cx="2351616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609600" y="2181225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Page d’ouverture</a:t>
            </a:r>
            <a:endParaRPr lang="fr-BE" alt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FD2C1D-BE3B-4505-BFA3-166BE4553027}" type="datetime1">
              <a:rPr lang="fr-BE"/>
              <a:pPr>
                <a:defRPr/>
              </a:pPr>
              <a:t>29-01-21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B2A26BF-1A26-4257-AACF-9703C7DF42BC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  <p:sp>
        <p:nvSpPr>
          <p:cNvPr id="7" name="Rectangle 6"/>
          <p:cNvSpPr/>
          <p:nvPr userDrawn="1"/>
        </p:nvSpPr>
        <p:spPr>
          <a:xfrm>
            <a:off x="2159000" y="646114"/>
            <a:ext cx="8161867" cy="556577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BE" sz="1800"/>
          </a:p>
        </p:txBody>
      </p:sp>
      <p:pic>
        <p:nvPicPr>
          <p:cNvPr id="1032" name="Picture 11" descr="http://www.ulb.ac.be/preview1/dre/com/docs/ULB-ligne-droite.jpg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1"/>
            <a:ext cx="6925733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Image 8"/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6778626"/>
            <a:ext cx="12200467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54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884164"/>
            <a:ext cx="12192000" cy="973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975604"/>
            <a:ext cx="12192000" cy="868680"/>
          </a:xfrm>
          <a:custGeom>
            <a:avLst/>
            <a:gdLst/>
            <a:ahLst/>
            <a:cxnLst/>
            <a:rect l="l" t="t" r="r" b="b"/>
            <a:pathLst>
              <a:path w="12192000" h="868679">
                <a:moveTo>
                  <a:pt x="12192000" y="0"/>
                </a:moveTo>
                <a:lnTo>
                  <a:pt x="0" y="0"/>
                </a:lnTo>
                <a:lnTo>
                  <a:pt x="0" y="868680"/>
                </a:lnTo>
                <a:lnTo>
                  <a:pt x="12192000" y="86868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70559" y="6097523"/>
            <a:ext cx="1501140" cy="669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0577" y="485873"/>
            <a:ext cx="10988674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577" y="1323281"/>
            <a:ext cx="10988675" cy="4530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3400" y="6177064"/>
            <a:ext cx="280416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C4FE8-BC38-44F1-BA56-93B9AB9FDE6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31819" y="6083807"/>
            <a:ext cx="2410720" cy="6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6" r:id="rId4"/>
    <p:sldLayoutId id="2147483667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884164"/>
            <a:ext cx="12192000" cy="973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975604"/>
            <a:ext cx="12192000" cy="868680"/>
          </a:xfrm>
          <a:custGeom>
            <a:avLst/>
            <a:gdLst/>
            <a:ahLst/>
            <a:cxnLst/>
            <a:rect l="l" t="t" r="r" b="b"/>
            <a:pathLst>
              <a:path w="12192000" h="868679">
                <a:moveTo>
                  <a:pt x="12192000" y="0"/>
                </a:moveTo>
                <a:lnTo>
                  <a:pt x="0" y="0"/>
                </a:lnTo>
                <a:lnTo>
                  <a:pt x="0" y="868680"/>
                </a:lnTo>
                <a:lnTo>
                  <a:pt x="12192000" y="86868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70559" y="6097523"/>
            <a:ext cx="1501140" cy="669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0577" y="485873"/>
            <a:ext cx="10988674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577" y="1323281"/>
            <a:ext cx="10988675" cy="4530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3400" y="6177064"/>
            <a:ext cx="280416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/>
              <a:t>12-11-2020 | </a:t>
            </a:r>
            <a:fld id="{81D60167-4931-47E6-BA6A-407CBD079E47}" type="slidenum">
              <a:rPr lang="en-US" smtClean="0"/>
              <a:pPr marR="30480" algn="r">
                <a:spcBef>
                  <a:spcPts val="70"/>
                </a:spcBef>
              </a:pPr>
              <a:t>‹N°›</a:t>
            </a:fld>
            <a:endParaRPr sz="1000" b="0" i="0" kern="1200">
              <a:solidFill>
                <a:srgbClr val="FF6600"/>
              </a:solidFill>
              <a:latin typeface="Verdan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C4FE8-BC38-44F1-BA56-93B9AB9FDE6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31819" y="6083807"/>
            <a:ext cx="2410720" cy="6217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3" y="0"/>
            <a:ext cx="12190730" cy="4883302"/>
            <a:chOff x="1523" y="0"/>
            <a:chExt cx="12190730" cy="4883302"/>
          </a:xfrm>
        </p:grpSpPr>
        <p:sp>
          <p:nvSpPr>
            <p:cNvPr id="4" name="object 4"/>
            <p:cNvSpPr/>
            <p:nvPr/>
          </p:nvSpPr>
          <p:spPr>
            <a:xfrm>
              <a:off x="1523" y="0"/>
              <a:ext cx="12188812" cy="48833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3" y="0"/>
              <a:ext cx="12190730" cy="4875530"/>
            </a:xfrm>
            <a:custGeom>
              <a:avLst/>
              <a:gdLst/>
              <a:ahLst/>
              <a:cxnLst/>
              <a:rect l="l" t="t" r="r" b="b"/>
              <a:pathLst>
                <a:path w="12190730" h="4875530">
                  <a:moveTo>
                    <a:pt x="0" y="4875276"/>
                  </a:moveTo>
                  <a:lnTo>
                    <a:pt x="12190488" y="4875276"/>
                  </a:lnTo>
                  <a:lnTo>
                    <a:pt x="12190488" y="0"/>
                  </a:lnTo>
                  <a:lnTo>
                    <a:pt x="0" y="0"/>
                  </a:lnTo>
                  <a:lnTo>
                    <a:pt x="0" y="4875276"/>
                  </a:lnTo>
                  <a:close/>
                </a:path>
              </a:pathLst>
            </a:custGeom>
            <a:solidFill>
              <a:srgbClr val="00339F">
                <a:alpha val="5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0663" y="2584704"/>
              <a:ext cx="4660669" cy="337185"/>
            </a:xfrm>
            <a:custGeom>
              <a:avLst/>
              <a:gdLst/>
              <a:ahLst/>
              <a:cxnLst/>
              <a:rect l="l" t="t" r="r" b="b"/>
              <a:pathLst>
                <a:path w="3343910" h="337185">
                  <a:moveTo>
                    <a:pt x="3343655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3343655" y="336803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003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8999" y="2590800"/>
            <a:ext cx="4662334" cy="28982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800" spc="-35">
                <a:solidFill>
                  <a:srgbClr val="FFFFFF"/>
                </a:solidFill>
                <a:latin typeface="Verdana"/>
                <a:cs typeface="Verdana"/>
              </a:rPr>
              <a:t>Mechatronics</a:t>
            </a:r>
            <a:r>
              <a:rPr lang="en-US" spc="-35">
                <a:solidFill>
                  <a:srgbClr val="FFFFFF"/>
                </a:solidFill>
                <a:latin typeface="Verdana"/>
                <a:cs typeface="Verdana"/>
              </a:rPr>
              <a:t> </a:t>
            </a:r>
            <a:r>
              <a:rPr lang="en-US" sz="1800" spc="-35">
                <a:solidFill>
                  <a:srgbClr val="FFFFFF"/>
                </a:solidFill>
                <a:latin typeface="Verdana"/>
                <a:cs typeface="Verdana"/>
              </a:rPr>
              <a:t>1 &amp; Design Methodology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63" y="2109216"/>
            <a:ext cx="8307705" cy="425450"/>
          </a:xfrm>
          <a:prstGeom prst="rect">
            <a:avLst/>
          </a:prstGeom>
          <a:solidFill>
            <a:srgbClr val="FF6600"/>
          </a:solidFill>
        </p:spPr>
        <p:txBody>
          <a:bodyPr vert="horz" wrap="square" lIns="0" tIns="0" rIns="0" bIns="0" rtlCol="0" anchor="t">
            <a:spAutoFit/>
          </a:bodyPr>
          <a:lstStyle/>
          <a:p>
            <a:pPr marL="133985">
              <a:lnSpc>
                <a:spcPts val="3325"/>
              </a:lnSpc>
            </a:pPr>
            <a:r>
              <a:rPr lang="en-US" sz="2800">
                <a:ea typeface="+mn-lt"/>
                <a:cs typeface="+mn-lt"/>
              </a:rPr>
              <a:t>Vegetable/Fruit Gripper Sorter</a:t>
            </a:r>
            <a:endParaRPr lang="fr-FR"/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2192343" cy="6855206"/>
            <a:chOff x="0" y="0"/>
            <a:chExt cx="12192343" cy="6855206"/>
          </a:xfrm>
        </p:grpSpPr>
        <p:sp>
          <p:nvSpPr>
            <p:cNvPr id="10" name="object 10"/>
            <p:cNvSpPr/>
            <p:nvPr/>
          </p:nvSpPr>
          <p:spPr>
            <a:xfrm>
              <a:off x="0" y="4875276"/>
              <a:ext cx="12192000" cy="1979930"/>
            </a:xfrm>
            <a:custGeom>
              <a:avLst/>
              <a:gdLst/>
              <a:ahLst/>
              <a:cxnLst/>
              <a:rect l="l" t="t" r="r" b="b"/>
              <a:pathLst>
                <a:path w="12192000" h="1979929">
                  <a:moveTo>
                    <a:pt x="12192000" y="0"/>
                  </a:moveTo>
                  <a:lnTo>
                    <a:pt x="0" y="0"/>
                  </a:lnTo>
                  <a:lnTo>
                    <a:pt x="0" y="1979676"/>
                  </a:lnTo>
                  <a:lnTo>
                    <a:pt x="12192000" y="1979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54553" y="0"/>
              <a:ext cx="2637790" cy="6845934"/>
            </a:xfrm>
            <a:custGeom>
              <a:avLst/>
              <a:gdLst/>
              <a:ahLst/>
              <a:cxnLst/>
              <a:rect l="l" t="t" r="r" b="b"/>
              <a:pathLst>
                <a:path w="2637790" h="6845934">
                  <a:moveTo>
                    <a:pt x="2637447" y="0"/>
                  </a:moveTo>
                  <a:lnTo>
                    <a:pt x="0" y="0"/>
                  </a:lnTo>
                  <a:lnTo>
                    <a:pt x="2637447" y="6845808"/>
                  </a:lnTo>
                  <a:lnTo>
                    <a:pt x="263744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3A62E-A423-48CB-9A85-77E6D5D2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90" y="5464810"/>
            <a:ext cx="4505325" cy="1162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9E4353-55C3-4EB4-A68D-4EF1E892A462}"/>
              </a:ext>
            </a:extLst>
          </p:cNvPr>
          <p:cNvSpPr txBox="1"/>
          <p:nvPr/>
        </p:nvSpPr>
        <p:spPr>
          <a:xfrm>
            <a:off x="8996270" y="5429071"/>
            <a:ext cx="2281330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Verdana"/>
                <a:ea typeface="Verdana"/>
                <a:cs typeface="Verdana"/>
              </a:rPr>
              <a:t>Team: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"/>
                <a:ea typeface="Verdana"/>
                <a:cs typeface="Verdana"/>
              </a:rPr>
              <a:t>Ankit Pandey 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"/>
                <a:ea typeface="+mn-lt"/>
                <a:cs typeface="+mn-lt"/>
              </a:rPr>
              <a:t>Tigran Pletser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"/>
                <a:ea typeface="Verdana"/>
                <a:cs typeface="Verdana"/>
              </a:rPr>
              <a:t>Julien Van Delft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5FA105-61BC-49E2-880E-CC82AE5C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9557"/>
            <a:ext cx="10764520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/>
              <a:t>Morphological Chart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5C7ADD-8B4B-44E2-AE18-936DCD5C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10750"/>
              </p:ext>
            </p:extLst>
          </p:nvPr>
        </p:nvGraphicFramePr>
        <p:xfrm>
          <a:off x="344076" y="1033427"/>
          <a:ext cx="11454732" cy="4985234"/>
        </p:xfrm>
        <a:graphic>
          <a:graphicData uri="http://schemas.openxmlformats.org/drawingml/2006/table">
            <a:tbl>
              <a:tblPr/>
              <a:tblGrid>
                <a:gridCol w="3146056">
                  <a:extLst>
                    <a:ext uri="{9D8B030D-6E8A-4147-A177-3AD203B41FA5}">
                      <a16:colId xmlns:a16="http://schemas.microsoft.com/office/drawing/2014/main" val="2458493334"/>
                    </a:ext>
                  </a:extLst>
                </a:gridCol>
                <a:gridCol w="1732907">
                  <a:extLst>
                    <a:ext uri="{9D8B030D-6E8A-4147-A177-3AD203B41FA5}">
                      <a16:colId xmlns:a16="http://schemas.microsoft.com/office/drawing/2014/main" val="3675094643"/>
                    </a:ext>
                  </a:extLst>
                </a:gridCol>
                <a:gridCol w="2582352">
                  <a:extLst>
                    <a:ext uri="{9D8B030D-6E8A-4147-A177-3AD203B41FA5}">
                      <a16:colId xmlns:a16="http://schemas.microsoft.com/office/drawing/2014/main" val="2742333870"/>
                    </a:ext>
                  </a:extLst>
                </a:gridCol>
                <a:gridCol w="2347275">
                  <a:extLst>
                    <a:ext uri="{9D8B030D-6E8A-4147-A177-3AD203B41FA5}">
                      <a16:colId xmlns:a16="http://schemas.microsoft.com/office/drawing/2014/main" val="1637111293"/>
                    </a:ext>
                  </a:extLst>
                </a:gridCol>
                <a:gridCol w="1646142">
                  <a:extLst>
                    <a:ext uri="{9D8B030D-6E8A-4147-A177-3AD203B41FA5}">
                      <a16:colId xmlns:a16="http://schemas.microsoft.com/office/drawing/2014/main" val="2605081251"/>
                    </a:ext>
                  </a:extLst>
                </a:gridCol>
              </a:tblGrid>
              <a:tr h="3510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Features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7701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Electric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Petrol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Steam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Diesel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831581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Displacement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Cartesian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Parallel arms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615049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XY axis Transmission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Belts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Gears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Screw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40449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Motors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Stepper motor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DC motor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446310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 axis transmission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Screw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Belt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Gears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Chains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382518"/>
                  </a:ext>
                </a:extLst>
              </a:tr>
              <a:tr h="6319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 detection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Camera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Laser distance sensor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Ultrasonic distance sensor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679481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Grabbing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 gripper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Mechanical gripper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Vacuum gripper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Magnetic gripper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47925"/>
                  </a:ext>
                </a:extLst>
              </a:tr>
              <a:tr h="3370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Grabbing actuation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Pneumatic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Electric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261654"/>
                  </a:ext>
                </a:extLst>
              </a:tr>
              <a:tr h="6319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Position control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 course switch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Rotary encoder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762083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Matureness identification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Camera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Colour sensor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Pheromone sensor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596315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Manually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Autonomous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19703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Arduino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Raspberry Pi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Computer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868995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3031D7-4B7C-44EF-BA76-1768568368F2}"/>
              </a:ext>
            </a:extLst>
          </p:cNvPr>
          <p:cNvCxnSpPr/>
          <p:nvPr/>
        </p:nvCxnSpPr>
        <p:spPr>
          <a:xfrm>
            <a:off x="4852718" y="1238054"/>
            <a:ext cx="0" cy="186219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9E142D-3564-43A7-B662-E3F44043F145}"/>
              </a:ext>
            </a:extLst>
          </p:cNvPr>
          <p:cNvCxnSpPr>
            <a:cxnSpLocks/>
          </p:cNvCxnSpPr>
          <p:nvPr/>
        </p:nvCxnSpPr>
        <p:spPr>
          <a:xfrm>
            <a:off x="4839876" y="3006066"/>
            <a:ext cx="967033" cy="44178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EBCFC8-F489-459C-BB48-571B42E2B41B}"/>
              </a:ext>
            </a:extLst>
          </p:cNvPr>
          <p:cNvCxnSpPr>
            <a:cxnSpLocks/>
          </p:cNvCxnSpPr>
          <p:nvPr/>
        </p:nvCxnSpPr>
        <p:spPr>
          <a:xfrm flipH="1">
            <a:off x="4916077" y="3447854"/>
            <a:ext cx="890832" cy="4572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0A56D2-9D39-4008-A931-94EED2AE0468}"/>
              </a:ext>
            </a:extLst>
          </p:cNvPr>
          <p:cNvCxnSpPr>
            <a:cxnSpLocks/>
          </p:cNvCxnSpPr>
          <p:nvPr/>
        </p:nvCxnSpPr>
        <p:spPr>
          <a:xfrm>
            <a:off x="4916076" y="3905054"/>
            <a:ext cx="0" cy="8382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365019-2182-4806-BE2E-A17841396DB4}"/>
              </a:ext>
            </a:extLst>
          </p:cNvPr>
          <p:cNvCxnSpPr>
            <a:cxnSpLocks/>
          </p:cNvCxnSpPr>
          <p:nvPr/>
        </p:nvCxnSpPr>
        <p:spPr>
          <a:xfrm>
            <a:off x="4916076" y="4743254"/>
            <a:ext cx="1114323" cy="45556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0F20F0-27DC-4474-84FD-2BAD9F56E6E0}"/>
              </a:ext>
            </a:extLst>
          </p:cNvPr>
          <p:cNvCxnSpPr>
            <a:cxnSpLocks/>
          </p:cNvCxnSpPr>
          <p:nvPr/>
        </p:nvCxnSpPr>
        <p:spPr>
          <a:xfrm>
            <a:off x="6059076" y="5190621"/>
            <a:ext cx="0" cy="43098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BAE250-F559-4B10-B9A4-C9875F519EBA}"/>
              </a:ext>
            </a:extLst>
          </p:cNvPr>
          <p:cNvCxnSpPr>
            <a:cxnSpLocks/>
          </p:cNvCxnSpPr>
          <p:nvPr/>
        </p:nvCxnSpPr>
        <p:spPr>
          <a:xfrm flipH="1">
            <a:off x="4834100" y="5621602"/>
            <a:ext cx="1197547" cy="19714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8BE791-89CB-46E2-9661-2F171CDC7ED5}"/>
              </a:ext>
            </a:extLst>
          </p:cNvPr>
          <p:cNvCxnSpPr>
            <a:cxnSpLocks/>
          </p:cNvCxnSpPr>
          <p:nvPr/>
        </p:nvCxnSpPr>
        <p:spPr>
          <a:xfrm flipV="1">
            <a:off x="4872261" y="5781322"/>
            <a:ext cx="4463" cy="17970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older 6">
            <a:extLst>
              <a:ext uri="{FF2B5EF4-FFF2-40B4-BE49-F238E27FC236}">
                <a16:creationId xmlns:a16="http://schemas.microsoft.com/office/drawing/2014/main" id="{B33ED284-FAB1-45CC-BBAD-34577CE320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>
                <a:solidFill>
                  <a:schemeClr val="accent1"/>
                </a:solidFill>
              </a:rPr>
              <a:t>29-01-2021 | </a:t>
            </a:r>
            <a:fld id="{81D60167-4931-47E6-BA6A-407CBD079E47}" type="slidenum">
              <a:rPr lang="en-US" dirty="0" smtClean="0">
                <a:solidFill>
                  <a:schemeClr val="accent1"/>
                </a:solidFill>
              </a:rPr>
              <a:pPr marR="30480" algn="r">
                <a:spcBef>
                  <a:spcPts val="70"/>
                </a:spcBef>
              </a:pPr>
              <a:t>10</a:t>
            </a:fld>
            <a:endParaRPr sz="1000" b="0" i="0" kern="1200">
              <a:solidFill>
                <a:schemeClr val="accent1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57516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E3DF8-9C8A-4B15-8B7B-78B8F553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Final Design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6FC1D9-6AD5-4666-87B2-0888AB32A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11</a:t>
            </a:fld>
            <a:endParaRPr lang="fr-FR" spc="-5">
              <a:solidFill>
                <a:srgbClr val="00339F"/>
              </a:solidFill>
              <a:ea typeface="Verdana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30EE8EB8-7C1C-4E86-BB07-E34B746A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77" y="1402631"/>
            <a:ext cx="7517919" cy="4499582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B1EC37E-F9FB-4283-BCCB-DF14B8482C6D}"/>
              </a:ext>
            </a:extLst>
          </p:cNvPr>
          <p:cNvCxnSpPr/>
          <p:nvPr/>
        </p:nvCxnSpPr>
        <p:spPr>
          <a:xfrm flipH="1">
            <a:off x="9071878" y="2149625"/>
            <a:ext cx="601408" cy="42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144610-3B89-467C-BD6C-0544220FE60A}"/>
              </a:ext>
            </a:extLst>
          </p:cNvPr>
          <p:cNvCxnSpPr>
            <a:cxnSpLocks/>
          </p:cNvCxnSpPr>
          <p:nvPr/>
        </p:nvCxnSpPr>
        <p:spPr>
          <a:xfrm flipH="1">
            <a:off x="6142683" y="1809591"/>
            <a:ext cx="601408" cy="42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6DA31CE-CDAD-4896-98A7-8DB6339E95C5}"/>
              </a:ext>
            </a:extLst>
          </p:cNvPr>
          <p:cNvCxnSpPr>
            <a:cxnSpLocks/>
          </p:cNvCxnSpPr>
          <p:nvPr/>
        </p:nvCxnSpPr>
        <p:spPr>
          <a:xfrm flipH="1" flipV="1">
            <a:off x="5864103" y="2658442"/>
            <a:ext cx="552247" cy="60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3449C94-E1E9-4A06-962C-16F34EB5842C}"/>
              </a:ext>
            </a:extLst>
          </p:cNvPr>
          <p:cNvCxnSpPr>
            <a:cxnSpLocks/>
          </p:cNvCxnSpPr>
          <p:nvPr/>
        </p:nvCxnSpPr>
        <p:spPr>
          <a:xfrm flipH="1">
            <a:off x="4122974" y="1404012"/>
            <a:ext cx="601408" cy="42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08F81E1-42DE-4FBF-9BF4-04B01FFE3E0B}"/>
              </a:ext>
            </a:extLst>
          </p:cNvPr>
          <p:cNvCxnSpPr>
            <a:cxnSpLocks/>
          </p:cNvCxnSpPr>
          <p:nvPr/>
        </p:nvCxnSpPr>
        <p:spPr>
          <a:xfrm flipH="1" flipV="1">
            <a:off x="3565813" y="2158636"/>
            <a:ext cx="351505" cy="58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9C3297F-8790-4DCC-9509-C643961E496B}"/>
              </a:ext>
            </a:extLst>
          </p:cNvPr>
          <p:cNvCxnSpPr>
            <a:cxnSpLocks/>
          </p:cNvCxnSpPr>
          <p:nvPr/>
        </p:nvCxnSpPr>
        <p:spPr>
          <a:xfrm flipV="1">
            <a:off x="6948931" y="3416346"/>
            <a:ext cx="623527" cy="50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CD7F579A-05C1-4303-924D-26B29EB6E5CA}"/>
              </a:ext>
            </a:extLst>
          </p:cNvPr>
          <p:cNvSpPr txBox="1"/>
          <p:nvPr/>
        </p:nvSpPr>
        <p:spPr>
          <a:xfrm>
            <a:off x="6112882" y="3158146"/>
            <a:ext cx="1126904" cy="430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 dirty="0" err="1"/>
              <a:t>Leadscrew</a:t>
            </a:r>
            <a:r>
              <a:rPr lang="fr-FR" sz="1100" dirty="0"/>
              <a:t> </a:t>
            </a:r>
            <a:r>
              <a:rPr lang="fr-FR" sz="1100" dirty="0" err="1"/>
              <a:t>driven</a:t>
            </a:r>
            <a:r>
              <a:rPr lang="fr-FR" sz="1100" dirty="0"/>
              <a:t> Z motion</a:t>
            </a:r>
            <a:endParaRPr lang="fr-FR" sz="1100" dirty="0">
              <a:cs typeface="Calibri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0B96712-5756-4BB0-9F19-9B66C38D57BB}"/>
              </a:ext>
            </a:extLst>
          </p:cNvPr>
          <p:cNvSpPr txBox="1"/>
          <p:nvPr/>
        </p:nvSpPr>
        <p:spPr>
          <a:xfrm>
            <a:off x="6557894" y="3944470"/>
            <a:ext cx="809523" cy="261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 err="1">
                <a:cs typeface="Calibri"/>
              </a:rPr>
              <a:t>Bearing</a:t>
            </a:r>
            <a:r>
              <a:rPr lang="fr-FR" sz="1100">
                <a:cs typeface="Calibri"/>
              </a:rPr>
              <a:t>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A20A225-5433-4C98-B957-EC09BA77C549}"/>
              </a:ext>
            </a:extLst>
          </p:cNvPr>
          <p:cNvSpPr txBox="1"/>
          <p:nvPr/>
        </p:nvSpPr>
        <p:spPr>
          <a:xfrm>
            <a:off x="3308808" y="2770233"/>
            <a:ext cx="1555424" cy="430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 dirty="0">
                <a:cs typeface="Calibri"/>
              </a:rPr>
              <a:t>Bearings </a:t>
            </a:r>
            <a:r>
              <a:rPr lang="fr-FR" sz="1100" dirty="0" err="1">
                <a:cs typeface="Calibri"/>
              </a:rPr>
              <a:t>rolling</a:t>
            </a:r>
            <a:r>
              <a:rPr lang="fr-FR" sz="1100" dirty="0">
                <a:cs typeface="Calibri"/>
              </a:rPr>
              <a:t> on the belt in the </a:t>
            </a:r>
            <a:r>
              <a:rPr lang="fr-FR" sz="1100" dirty="0" err="1">
                <a:cs typeface="Calibri"/>
              </a:rPr>
              <a:t>strut</a:t>
            </a:r>
            <a:r>
              <a:rPr lang="fr-FR" sz="1100" dirty="0">
                <a:cs typeface="Calibri"/>
              </a:rPr>
              <a:t> profile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DFD1941-D471-4414-809C-817BB225D485}"/>
              </a:ext>
            </a:extLst>
          </p:cNvPr>
          <p:cNvSpPr txBox="1"/>
          <p:nvPr/>
        </p:nvSpPr>
        <p:spPr>
          <a:xfrm>
            <a:off x="4561740" y="1184013"/>
            <a:ext cx="809523" cy="60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/>
              <a:t>X axis </a:t>
            </a:r>
            <a:r>
              <a:rPr lang="fr-FR" sz="1100" err="1"/>
              <a:t>belt</a:t>
            </a:r>
            <a:r>
              <a:rPr lang="fr-FR" sz="1100"/>
              <a:t> </a:t>
            </a:r>
            <a:r>
              <a:rPr lang="fr-FR" sz="1100" err="1"/>
              <a:t>driven</a:t>
            </a:r>
            <a:r>
              <a:rPr lang="fr-FR" sz="1100"/>
              <a:t> by a </a:t>
            </a:r>
            <a:r>
              <a:rPr lang="fr-FR" sz="1100" err="1"/>
              <a:t>pulley</a:t>
            </a:r>
            <a:endParaRPr lang="fr-FR" sz="1100" err="1">
              <a:cs typeface="Calibri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C2A81B-E1D1-4B82-A6DC-42437E42AD71}"/>
              </a:ext>
            </a:extLst>
          </p:cNvPr>
          <p:cNvSpPr txBox="1"/>
          <p:nvPr/>
        </p:nvSpPr>
        <p:spPr>
          <a:xfrm>
            <a:off x="9649678" y="1779325"/>
            <a:ext cx="809523" cy="60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/>
              <a:t>X axis </a:t>
            </a:r>
            <a:r>
              <a:rPr lang="fr-FR" sz="1100" err="1"/>
              <a:t>belt</a:t>
            </a:r>
            <a:r>
              <a:rPr lang="fr-FR" sz="1100"/>
              <a:t> </a:t>
            </a:r>
            <a:r>
              <a:rPr lang="fr-FR" sz="1100" err="1"/>
              <a:t>driven</a:t>
            </a:r>
            <a:r>
              <a:rPr lang="fr-FR" sz="1100"/>
              <a:t> by a </a:t>
            </a:r>
            <a:r>
              <a:rPr lang="fr-FR" sz="1100" err="1"/>
              <a:t>pulley</a:t>
            </a:r>
            <a:endParaRPr lang="fr-FR" sz="1100" err="1">
              <a:cs typeface="Calibri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B35C929-DB49-4018-853A-31A4934A0408}"/>
              </a:ext>
            </a:extLst>
          </p:cNvPr>
          <p:cNvCxnSpPr>
            <a:cxnSpLocks/>
          </p:cNvCxnSpPr>
          <p:nvPr/>
        </p:nvCxnSpPr>
        <p:spPr>
          <a:xfrm flipV="1">
            <a:off x="1938576" y="2662540"/>
            <a:ext cx="623527" cy="50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F366B7F8-2A90-431A-B6BD-1FDA4AD88787}"/>
              </a:ext>
            </a:extLst>
          </p:cNvPr>
          <p:cNvSpPr txBox="1"/>
          <p:nvPr/>
        </p:nvSpPr>
        <p:spPr>
          <a:xfrm>
            <a:off x="1227991" y="3194760"/>
            <a:ext cx="809523" cy="261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 err="1">
                <a:cs typeface="Calibri"/>
              </a:rPr>
              <a:t>Bearing</a:t>
            </a:r>
            <a:r>
              <a:rPr lang="fr-FR" sz="1100">
                <a:cs typeface="Calibri"/>
              </a:rPr>
              <a:t> 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CDA48193-77CB-4591-8666-17B9AC7F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346" y="1185705"/>
            <a:ext cx="1338262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5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A88527-7C19-49EB-B451-F213C14296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33366"/>
              </a:clrFrom>
              <a:clrTo>
                <a:srgbClr val="33336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4686" y="1086537"/>
            <a:ext cx="3757314" cy="35281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F5FA105-61BC-49E2-880E-CC82AE5C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9557"/>
            <a:ext cx="10764520" cy="492443"/>
          </a:xfrm>
        </p:spPr>
        <p:txBody>
          <a:bodyPr/>
          <a:lstStyle/>
          <a:p>
            <a:r>
              <a:rPr lang="en-US"/>
              <a:t>Soft Gripper Design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03DC0-1154-4A81-9D1A-F2717833F95A}"/>
              </a:ext>
            </a:extLst>
          </p:cNvPr>
          <p:cNvSpPr txBox="1"/>
          <p:nvPr/>
        </p:nvSpPr>
        <p:spPr>
          <a:xfrm>
            <a:off x="277813" y="1463334"/>
            <a:ext cx="8548944" cy="24622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Advantages of Soft Gripper :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Picking and placing of object into packages while lowering the chance of damaging or bruising the product</a:t>
            </a:r>
            <a:endParaRPr lang="en-US" sz="1400">
              <a:solidFill>
                <a:schemeClr val="accent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Additional Level of flexibility from rigid grippers</a:t>
            </a:r>
            <a:endParaRPr lang="en-US" sz="1400">
              <a:solidFill>
                <a:schemeClr val="accent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Capable of working side-by-side with humans</a:t>
            </a:r>
            <a:endParaRPr lang="en-US" sz="1400">
              <a:solidFill>
                <a:schemeClr val="accent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Lower price point in comparison to current rigid robots</a:t>
            </a:r>
            <a:endParaRPr lang="en-US" sz="1400">
              <a:solidFill>
                <a:schemeClr val="accent1"/>
              </a:solidFill>
              <a:cs typeface="Calibri"/>
            </a:endParaRPr>
          </a:p>
          <a:p>
            <a:endParaRPr lang="en-US" sz="1400" b="1">
              <a:solidFill>
                <a:schemeClr val="accent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accent1"/>
              </a:solidFill>
            </a:endParaRPr>
          </a:p>
          <a:p>
            <a:endParaRPr lang="en-US" sz="1400">
              <a:solidFill>
                <a:schemeClr val="accent1"/>
              </a:solidFill>
            </a:endParaRPr>
          </a:p>
          <a:p>
            <a:r>
              <a:rPr lang="en-US" sz="1400" b="1">
                <a:solidFill>
                  <a:schemeClr val="accent1"/>
                </a:solidFill>
              </a:rPr>
              <a:t>Design : </a:t>
            </a:r>
            <a:endParaRPr lang="en-US" sz="1400" b="1">
              <a:solidFill>
                <a:schemeClr val="accent1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We considered a soft gripper, comprised of three soft fingers. The three soft fingers were arranged as the thumb, index, and middle fingers, since these are the most essential fingers for in-hand manipulation.</a:t>
            </a:r>
            <a:endParaRPr lang="en-US" sz="140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536A32-C0EA-4C3A-AA6B-A4626AFF684E}"/>
              </a:ext>
            </a:extLst>
          </p:cNvPr>
          <p:cNvCxnSpPr>
            <a:cxnSpLocks/>
          </p:cNvCxnSpPr>
          <p:nvPr/>
        </p:nvCxnSpPr>
        <p:spPr>
          <a:xfrm flipH="1">
            <a:off x="10350940" y="2152735"/>
            <a:ext cx="833769" cy="1021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F0D485-F01D-4272-8448-9146CEFE6EA9}"/>
              </a:ext>
            </a:extLst>
          </p:cNvPr>
          <p:cNvSpPr txBox="1"/>
          <p:nvPr/>
        </p:nvSpPr>
        <p:spPr>
          <a:xfrm>
            <a:off x="10674566" y="1651662"/>
            <a:ext cx="1273096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Color Sensor Position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21DD8C-AE95-40EE-A8BE-7D93DE8A70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33366"/>
              </a:clrFrom>
              <a:clrTo>
                <a:srgbClr val="33336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662" y="4394016"/>
            <a:ext cx="4943475" cy="1247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25F90E-8F42-4DF4-A79B-BDC31F9CD68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33366"/>
              </a:clrFrom>
              <a:clrTo>
                <a:srgbClr val="33336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300" y="4452333"/>
            <a:ext cx="1177559" cy="1069896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A1F8E712-77D3-4D88-8305-1514C84B8AB4}"/>
              </a:ext>
            </a:extLst>
          </p:cNvPr>
          <p:cNvSpPr/>
          <p:nvPr/>
        </p:nvSpPr>
        <p:spPr>
          <a:xfrm rot="5400000">
            <a:off x="2679378" y="2645616"/>
            <a:ext cx="432443" cy="3886200"/>
          </a:xfrm>
          <a:prstGeom prst="leftBrace">
            <a:avLst>
              <a:gd name="adj1" fmla="val 8333"/>
              <a:gd name="adj2" fmla="val 4900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1A1C3-2902-4056-BDC7-061A2E096778}"/>
              </a:ext>
            </a:extLst>
          </p:cNvPr>
          <p:cNvSpPr txBox="1"/>
          <p:nvPr/>
        </p:nvSpPr>
        <p:spPr>
          <a:xfrm>
            <a:off x="1987041" y="4179017"/>
            <a:ext cx="2046249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Slots for Air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54E19F-7E98-41C9-AC05-E23F70C9700F}"/>
              </a:ext>
            </a:extLst>
          </p:cNvPr>
          <p:cNvSpPr txBox="1"/>
          <p:nvPr/>
        </p:nvSpPr>
        <p:spPr>
          <a:xfrm>
            <a:off x="5828776" y="4179017"/>
            <a:ext cx="1169846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/>
              <a:t>2- Layer Design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D96150-40A4-4C4C-A14E-7EAD4AD64A95}"/>
              </a:ext>
            </a:extLst>
          </p:cNvPr>
          <p:cNvSpPr txBox="1"/>
          <p:nvPr/>
        </p:nvSpPr>
        <p:spPr>
          <a:xfrm>
            <a:off x="7092314" y="4820951"/>
            <a:ext cx="2341523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/>
              <a:t>Layer 1 : Inflates with air pressure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1D95EA-6CC2-47FC-84A5-EB648576C3B8}"/>
              </a:ext>
            </a:extLst>
          </p:cNvPr>
          <p:cNvSpPr txBox="1"/>
          <p:nvPr/>
        </p:nvSpPr>
        <p:spPr>
          <a:xfrm>
            <a:off x="7070407" y="5203847"/>
            <a:ext cx="2971798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/>
              <a:t>Layer 2 : Solid body of gripper to hold 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3E572-6DE9-44F3-BEEA-C6FC58D79C5C}"/>
              </a:ext>
            </a:extLst>
          </p:cNvPr>
          <p:cNvSpPr txBox="1"/>
          <p:nvPr/>
        </p:nvSpPr>
        <p:spPr>
          <a:xfrm>
            <a:off x="9114283" y="2599968"/>
            <a:ext cx="769646" cy="25391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120deg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42DED5-A4D5-4986-AF4D-FEC90633251E}"/>
              </a:ext>
            </a:extLst>
          </p:cNvPr>
          <p:cNvSpPr txBox="1"/>
          <p:nvPr/>
        </p:nvSpPr>
        <p:spPr>
          <a:xfrm>
            <a:off x="11132864" y="2554627"/>
            <a:ext cx="809249" cy="25391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120deg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32C28E-5932-4520-8D02-65EF41C3E207}"/>
              </a:ext>
            </a:extLst>
          </p:cNvPr>
          <p:cNvSpPr txBox="1"/>
          <p:nvPr/>
        </p:nvSpPr>
        <p:spPr>
          <a:xfrm>
            <a:off x="10010467" y="4052040"/>
            <a:ext cx="761453" cy="26210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120deg</a:t>
            </a:r>
          </a:p>
        </p:txBody>
      </p:sp>
      <p:sp>
        <p:nvSpPr>
          <p:cNvPr id="27" name="Holder 6">
            <a:extLst>
              <a:ext uri="{FF2B5EF4-FFF2-40B4-BE49-F238E27FC236}">
                <a16:creationId xmlns:a16="http://schemas.microsoft.com/office/drawing/2014/main" id="{966A4263-293A-4A96-BAB6-F2482936B7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>
                <a:solidFill>
                  <a:schemeClr val="accent1"/>
                </a:solidFill>
              </a:rPr>
              <a:t>29-01-2021</a:t>
            </a:r>
            <a:r>
              <a:rPr lang="en-US">
                <a:solidFill>
                  <a:schemeClr val="tx2"/>
                </a:solidFill>
              </a:rPr>
              <a:t> | </a:t>
            </a:r>
            <a:fld id="{81D60167-4931-47E6-BA6A-407CBD079E47}" type="slidenum">
              <a:rPr lang="en-US" dirty="0" smtClean="0">
                <a:solidFill>
                  <a:schemeClr val="tx2"/>
                </a:solidFill>
              </a:rPr>
              <a:pPr marR="30480" algn="r">
                <a:spcBef>
                  <a:spcPts val="70"/>
                </a:spcBef>
              </a:pPr>
              <a:t>12</a:t>
            </a:fld>
            <a:endParaRPr lang="fr-FR" sz="1000" b="0" i="0" kern="1200">
              <a:solidFill>
                <a:schemeClr val="tx2"/>
              </a:solidFill>
              <a:latin typeface="Verdana"/>
              <a:ea typeface="Verdana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4E3133A-D4CE-4A48-A74C-BF4F4A57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883" y="2107611"/>
            <a:ext cx="1739491" cy="11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0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49113-BDD5-4280-9166-1B4828C7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Parts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B81A63-6060-4E0F-8DDC-F3FBC8209D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13</a:t>
            </a:fld>
            <a:endParaRPr lang="fr-FR"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EFB72EB-C94D-4832-82BC-81E313256F2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23075" y="4389438"/>
            <a:ext cx="4503737" cy="368300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sz="2400" err="1">
                <a:ea typeface="Verdana"/>
              </a:rPr>
              <a:t>Fabricated</a:t>
            </a:r>
            <a:r>
              <a:rPr lang="fr-FR" sz="2400">
                <a:ea typeface="Verdana"/>
              </a:rPr>
              <a:t> parts are in green</a:t>
            </a:r>
            <a:endParaRPr lang="fr-FR" sz="1800">
              <a:ea typeface="Verdana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7DE803F9-B2B5-4206-BBA0-E83DFFED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2" y="1486904"/>
            <a:ext cx="5695950" cy="3884194"/>
          </a:xfrm>
          <a:prstGeom prst="rect">
            <a:avLst/>
          </a:prstGeom>
        </p:spPr>
      </p:pic>
      <p:pic>
        <p:nvPicPr>
          <p:cNvPr id="9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F40E7B09-16B3-4390-8159-A172E963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75" y="1595225"/>
            <a:ext cx="4338637" cy="25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8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E7892-F312-48DA-AA60-A591C9F8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Material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Choices</a:t>
            </a:r>
            <a:endParaRPr lang="fr-FR" err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8FB5AC-E391-408C-BEE6-E5F55A2FBE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14</a:t>
            </a:fld>
            <a:endParaRPr lang="fr-FR"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8A31AD-C8BC-4AD6-90A1-7BBCBBD027A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105400" y="1101060"/>
            <a:ext cx="7086600" cy="615950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sz="2000">
                <a:ea typeface="Verdana"/>
              </a:rPr>
              <a:t>Most of the </a:t>
            </a:r>
            <a:r>
              <a:rPr lang="fr-FR" sz="2000" err="1">
                <a:ea typeface="Verdana"/>
              </a:rPr>
              <a:t>fabricated</a:t>
            </a:r>
            <a:r>
              <a:rPr lang="fr-FR" sz="2000">
                <a:ea typeface="Verdana"/>
              </a:rPr>
              <a:t> parts </a:t>
            </a:r>
            <a:r>
              <a:rPr lang="fr-FR" sz="2000" err="1">
                <a:ea typeface="Verdana"/>
              </a:rPr>
              <a:t>will</a:t>
            </a:r>
            <a:r>
              <a:rPr lang="fr-FR" sz="2000">
                <a:ea typeface="Verdana"/>
              </a:rPr>
              <a:t> </a:t>
            </a:r>
            <a:r>
              <a:rPr lang="fr-FR" sz="2000" err="1">
                <a:ea typeface="Verdana"/>
              </a:rPr>
              <a:t>be</a:t>
            </a:r>
            <a:r>
              <a:rPr lang="fr-FR" sz="2000">
                <a:ea typeface="Verdana"/>
              </a:rPr>
              <a:t> made in aluminium as </a:t>
            </a:r>
            <a:r>
              <a:rPr lang="fr-FR" sz="2000" err="1">
                <a:ea typeface="Verdana"/>
              </a:rPr>
              <a:t>it</a:t>
            </a:r>
            <a:r>
              <a:rPr lang="fr-FR" sz="2000">
                <a:ea typeface="Verdana"/>
              </a:rPr>
              <a:t> </a:t>
            </a:r>
            <a:r>
              <a:rPr lang="fr-FR" sz="2000" err="1">
                <a:ea typeface="Verdana"/>
              </a:rPr>
              <a:t>is</a:t>
            </a:r>
            <a:r>
              <a:rPr lang="fr-FR" sz="2000">
                <a:ea typeface="Verdana"/>
              </a:rPr>
              <a:t> </a:t>
            </a:r>
            <a:r>
              <a:rPr lang="fr-FR" sz="2000" err="1">
                <a:ea typeface="Verdana"/>
              </a:rPr>
              <a:t>cheaper</a:t>
            </a:r>
            <a:r>
              <a:rPr lang="fr-FR" sz="2000">
                <a:ea typeface="Verdana"/>
              </a:rPr>
              <a:t> </a:t>
            </a:r>
            <a:r>
              <a:rPr lang="fr-FR" sz="2000" err="1">
                <a:ea typeface="Verdana"/>
              </a:rPr>
              <a:t>than</a:t>
            </a:r>
            <a:r>
              <a:rPr lang="fr-FR" sz="2000">
                <a:ea typeface="Verdana"/>
              </a:rPr>
              <a:t> </a:t>
            </a:r>
            <a:r>
              <a:rPr lang="fr-FR" sz="2000" err="1">
                <a:ea typeface="Verdana"/>
              </a:rPr>
              <a:t>stainless</a:t>
            </a:r>
            <a:r>
              <a:rPr lang="fr-FR" sz="2000">
                <a:ea typeface="Verdana"/>
              </a:rPr>
              <a:t> </a:t>
            </a:r>
            <a:r>
              <a:rPr lang="fr-FR" sz="2000" err="1">
                <a:ea typeface="Verdana"/>
              </a:rPr>
              <a:t>steel</a:t>
            </a:r>
            <a:endParaRPr lang="fr-FR" err="1">
              <a:ea typeface="Verdana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59B9BA1C-9A93-4904-B9A3-B32A4889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9" y="1742376"/>
            <a:ext cx="4809104" cy="3226186"/>
          </a:xfrm>
          <a:prstGeom prst="rect">
            <a:avLst/>
          </a:prstGeom>
        </p:spPr>
      </p:pic>
      <p:pic>
        <p:nvPicPr>
          <p:cNvPr id="7" name="Image 7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C351CF6D-2E0A-4973-9685-D9C8FC4D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229" y="1818839"/>
            <a:ext cx="2743200" cy="2143615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027A8DA9-C0E8-4179-9F32-AF1CC3C6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851" y="4091161"/>
            <a:ext cx="3163614" cy="1857179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C4870B01-1A76-4CDB-99C1-04B9D9D1E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210" y="3782336"/>
            <a:ext cx="2414752" cy="21613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C465604-2AAC-49D7-BFB3-6CA1A3255AB9}"/>
              </a:ext>
            </a:extLst>
          </p:cNvPr>
          <p:cNvSpPr txBox="1"/>
          <p:nvPr/>
        </p:nvSpPr>
        <p:spPr>
          <a:xfrm>
            <a:off x="8933906" y="2265206"/>
            <a:ext cx="25875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00339F"/>
                </a:solidFill>
                <a:latin typeface="Verdana"/>
                <a:ea typeface="Verdana"/>
                <a:cs typeface="Verdana"/>
              </a:rPr>
              <a:t>Even for the </a:t>
            </a:r>
            <a:r>
              <a:rPr lang="fr-FR" err="1">
                <a:solidFill>
                  <a:srgbClr val="00339F"/>
                </a:solidFill>
                <a:latin typeface="Verdana"/>
                <a:ea typeface="Verdana"/>
                <a:cs typeface="Verdana"/>
              </a:rPr>
              <a:t>most</a:t>
            </a:r>
            <a:r>
              <a:rPr lang="fr-FR">
                <a:solidFill>
                  <a:srgbClr val="00339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fr-FR" err="1">
                <a:solidFill>
                  <a:srgbClr val="00339F"/>
                </a:solidFill>
                <a:latin typeface="Verdana"/>
                <a:ea typeface="Verdana"/>
                <a:cs typeface="Verdana"/>
              </a:rPr>
              <a:t>loaded</a:t>
            </a:r>
            <a:r>
              <a:rPr lang="fr-FR">
                <a:solidFill>
                  <a:srgbClr val="00339F"/>
                </a:solidFill>
                <a:latin typeface="Verdana"/>
                <a:ea typeface="Verdana"/>
                <a:cs typeface="Verdana"/>
              </a:rPr>
              <a:t> parts, aluminium can support </a:t>
            </a:r>
            <a:r>
              <a:rPr lang="fr-FR" err="1">
                <a:solidFill>
                  <a:srgbClr val="00339F"/>
                </a:solidFill>
                <a:latin typeface="Verdana"/>
                <a:ea typeface="Verdana"/>
                <a:cs typeface="Verdana"/>
              </a:rPr>
              <a:t>it</a:t>
            </a:r>
            <a:endParaRPr lang="fr-FR">
              <a:solidFill>
                <a:srgbClr val="00339F"/>
              </a:solidFill>
              <a:latin typeface="Verdana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8107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D1D2F-0679-44AD-B447-913DC7CD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Material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Choices</a:t>
            </a:r>
            <a:endParaRPr lang="fr-FR" err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AFCD78-CCB2-4CB9-8A3D-D63745ADF2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15</a:t>
            </a:fld>
            <a:endParaRPr lang="fr-FR"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F6919B-01BD-41E5-88AA-3511509E40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380038" y="1117600"/>
            <a:ext cx="6811962" cy="1660525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sz="2800">
                <a:ea typeface="Verdana"/>
              </a:rPr>
              <a:t>The gripper </a:t>
            </a:r>
            <a:r>
              <a:rPr lang="fr-FR" sz="2800" err="1">
                <a:ea typeface="Verdana"/>
              </a:rPr>
              <a:t>itself</a:t>
            </a:r>
            <a:r>
              <a:rPr lang="fr-FR" sz="2800">
                <a:ea typeface="Verdana"/>
              </a:rPr>
              <a:t> </a:t>
            </a:r>
            <a:r>
              <a:rPr lang="fr-FR" sz="2800" err="1">
                <a:ea typeface="Verdana"/>
              </a:rPr>
              <a:t>is</a:t>
            </a:r>
            <a:r>
              <a:rPr lang="fr-FR" sz="2800">
                <a:ea typeface="Verdana"/>
              </a:rPr>
              <a:t> made of </a:t>
            </a:r>
            <a:r>
              <a:rPr lang="fr-FR" sz="2800" err="1">
                <a:ea typeface="Verdana"/>
              </a:rPr>
              <a:t>silicon</a:t>
            </a:r>
            <a:r>
              <a:rPr lang="fr-FR" sz="2800">
                <a:ea typeface="Verdana"/>
              </a:rPr>
              <a:t>:</a:t>
            </a:r>
          </a:p>
          <a:p>
            <a:endParaRPr lang="fr-FR" sz="2000">
              <a:ea typeface="Verdana"/>
            </a:endParaRPr>
          </a:p>
          <a:p>
            <a:pPr marL="457200" indent="-457200">
              <a:buFont typeface="Arial"/>
              <a:buChar char="•"/>
            </a:pPr>
            <a:r>
              <a:rPr lang="fr-FR" sz="2000">
                <a:ea typeface="Verdana"/>
              </a:rPr>
              <a:t>Food </a:t>
            </a:r>
            <a:r>
              <a:rPr lang="fr-FR" sz="2000" err="1">
                <a:ea typeface="Verdana"/>
              </a:rPr>
              <a:t>safe</a:t>
            </a:r>
          </a:p>
          <a:p>
            <a:pPr marL="457200" indent="-457200">
              <a:buFont typeface="Arial"/>
              <a:buChar char="•"/>
            </a:pPr>
            <a:r>
              <a:rPr lang="fr-FR" sz="2000">
                <a:ea typeface="Verdana"/>
              </a:rPr>
              <a:t>Hold a high pressure</a:t>
            </a:r>
          </a:p>
          <a:p>
            <a:pPr marL="457200" indent="-457200">
              <a:buFont typeface="Arial"/>
              <a:buChar char="•"/>
            </a:pPr>
            <a:r>
              <a:rPr lang="fr-FR" sz="2000" err="1">
                <a:ea typeface="Verdana"/>
              </a:rPr>
              <a:t>Ease</a:t>
            </a:r>
            <a:r>
              <a:rPr lang="fr-FR" sz="2000">
                <a:ea typeface="Verdana"/>
              </a:rPr>
              <a:t> of fabrication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ED7C78-8462-412D-A0F1-252A0DAB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9" y="1742376"/>
            <a:ext cx="4809104" cy="3226186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255BE234-1789-4F8E-9ABD-4A10AA01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819" y="3066258"/>
            <a:ext cx="3914878" cy="26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7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12B3E-045C-424F-A26C-E8041610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Manufacturing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3A663E-B5D8-478A-8130-9192441FAC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 </a:t>
            </a:r>
            <a:r>
              <a:rPr lang="en-US" spc="-5">
                <a:solidFill>
                  <a:srgbClr val="00339F"/>
                </a:solidFill>
              </a:rPr>
              <a:t>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16</a:t>
            </a:fld>
            <a:endParaRPr lang="en-US" spc="-5">
              <a:solidFill>
                <a:srgbClr val="00339F"/>
              </a:solidFill>
              <a:ea typeface="Verdana"/>
            </a:endParaRP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46D5EAD4-D447-4701-A4DB-75BDEBA75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406583"/>
              </p:ext>
            </p:extLst>
          </p:nvPr>
        </p:nvGraphicFramePr>
        <p:xfrm>
          <a:off x="3153103" y="1852447"/>
          <a:ext cx="8878698" cy="3066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566">
                  <a:extLst>
                    <a:ext uri="{9D8B030D-6E8A-4147-A177-3AD203B41FA5}">
                      <a16:colId xmlns:a16="http://schemas.microsoft.com/office/drawing/2014/main" val="2683371315"/>
                    </a:ext>
                  </a:extLst>
                </a:gridCol>
                <a:gridCol w="2959566">
                  <a:extLst>
                    <a:ext uri="{9D8B030D-6E8A-4147-A177-3AD203B41FA5}">
                      <a16:colId xmlns:a16="http://schemas.microsoft.com/office/drawing/2014/main" val="306439278"/>
                    </a:ext>
                  </a:extLst>
                </a:gridCol>
                <a:gridCol w="2959566">
                  <a:extLst>
                    <a:ext uri="{9D8B030D-6E8A-4147-A177-3AD203B41FA5}">
                      <a16:colId xmlns:a16="http://schemas.microsoft.com/office/drawing/2014/main" val="2511695156"/>
                    </a:ext>
                  </a:extLst>
                </a:gridCol>
              </a:tblGrid>
              <a:tr h="57314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Pieces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Small </a:t>
                      </a:r>
                      <a:r>
                        <a:rPr lang="fr-FR" err="1"/>
                        <a:t>scale</a:t>
                      </a:r>
                      <a:r>
                        <a:rPr lang="fr-FR"/>
                        <a:t> </a:t>
                      </a:r>
                      <a:r>
                        <a:rPr lang="fr-FR" b="1" i="0" u="none" strike="noStrike" noProof="0" err="1">
                          <a:latin typeface="Calibri"/>
                        </a:rPr>
                        <a:t>Manufacturing</a:t>
                      </a:r>
                      <a:r>
                        <a:rPr lang="fr-FR" b="1" i="0" u="none" strike="noStrike" noProof="0">
                          <a:latin typeface="Calibri"/>
                        </a:rPr>
                        <a:t> process</a:t>
                      </a:r>
                      <a:endParaRPr lang="fr-FR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Large </a:t>
                      </a:r>
                      <a:r>
                        <a:rPr lang="fr-FR" err="1"/>
                        <a:t>scale</a:t>
                      </a:r>
                      <a:r>
                        <a:rPr lang="fr-FR"/>
                        <a:t> </a:t>
                      </a:r>
                      <a:r>
                        <a:rPr lang="fr-FR" b="1" i="0" u="none" strike="noStrike" noProof="0" err="1">
                          <a:latin typeface="Calibri"/>
                        </a:rPr>
                        <a:t>Manufacturing</a:t>
                      </a:r>
                      <a:r>
                        <a:rPr lang="fr-FR" b="1" i="0" u="none" strike="noStrike" noProof="0">
                          <a:latin typeface="Calibri"/>
                        </a:rPr>
                        <a:t> process</a:t>
                      </a:r>
                      <a:endParaRPr lang="fr-FR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470243"/>
                  </a:ext>
                </a:extLst>
              </a:tr>
              <a:tr h="57314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Flat fixations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Conventional</a:t>
                      </a:r>
                      <a:r>
                        <a:rPr lang="fr-FR"/>
                        <a:t> </a:t>
                      </a:r>
                      <a:r>
                        <a:rPr lang="fr-FR" err="1"/>
                        <a:t>machining</a:t>
                      </a:r>
                      <a:r>
                        <a:rPr lang="fr-FR"/>
                        <a:t> (</a:t>
                      </a:r>
                      <a:r>
                        <a:rPr lang="fr-FR" err="1"/>
                        <a:t>milling</a:t>
                      </a:r>
                      <a:r>
                        <a:rPr lang="fr-FR"/>
                        <a:t>)</a:t>
                      </a:r>
                      <a:endParaRPr lang="fr-FR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err="1"/>
                        <a:t>Sheet</a:t>
                      </a:r>
                      <a:r>
                        <a:rPr lang="fr-FR"/>
                        <a:t> forming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27065"/>
                  </a:ext>
                </a:extLst>
              </a:tr>
              <a:tr h="57314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XY fixations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Conventional</a:t>
                      </a:r>
                      <a:r>
                        <a:rPr lang="fr-FR"/>
                        <a:t> </a:t>
                      </a:r>
                      <a:r>
                        <a:rPr lang="fr-FR" err="1"/>
                        <a:t>machining</a:t>
                      </a:r>
                      <a:r>
                        <a:rPr lang="fr-FR"/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err="1"/>
                        <a:t>Sheet</a:t>
                      </a:r>
                      <a:r>
                        <a:rPr lang="fr-FR"/>
                        <a:t> forming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983648"/>
                  </a:ext>
                </a:extLst>
              </a:tr>
              <a:tr h="57314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YZ fixation / Gripper support / </a:t>
                      </a:r>
                      <a:r>
                        <a:rPr lang="fr-FR" err="1"/>
                        <a:t>Pulleys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Sand casting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Low-pressure casting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485831"/>
                  </a:ext>
                </a:extLst>
              </a:tr>
              <a:tr h="57314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Gripper </a:t>
                      </a:r>
                      <a:r>
                        <a:rPr lang="fr-FR" err="1"/>
                        <a:t>fingers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Polymer</a:t>
                      </a:r>
                      <a:r>
                        <a:rPr lang="fr-FR"/>
                        <a:t> casting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Injection </a:t>
                      </a:r>
                      <a:r>
                        <a:rPr lang="fr-FR" err="1"/>
                        <a:t>moulded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632299"/>
                  </a:ext>
                </a:extLst>
              </a:tr>
            </a:tbl>
          </a:graphicData>
        </a:graphic>
      </p:graphicFrame>
      <p:pic>
        <p:nvPicPr>
          <p:cNvPr id="6" name="Image 6">
            <a:extLst>
              <a:ext uri="{FF2B5EF4-FFF2-40B4-BE49-F238E27FC236}">
                <a16:creationId xmlns:a16="http://schemas.microsoft.com/office/drawing/2014/main" id="{1D1B3C99-9F40-4D7C-AEB7-D2320BEF3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8" y="2281120"/>
            <a:ext cx="3005958" cy="23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20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9BC6B-89D3-42BC-94A7-FC9ACB6C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List of components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9651FB-EBF7-416B-9E4E-746EF6E060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17</a:t>
            </a:fld>
            <a:endParaRPr lang="en-US" spc="-5">
              <a:solidFill>
                <a:srgbClr val="00339F"/>
              </a:solidFill>
              <a:ea typeface="Verdana"/>
            </a:endParaRPr>
          </a:p>
        </p:txBody>
      </p:sp>
      <p:pic>
        <p:nvPicPr>
          <p:cNvPr id="6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9AEC3B87-0B50-4A15-8874-F80243BA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87" y="1706578"/>
            <a:ext cx="3949700" cy="3381345"/>
          </a:xfrm>
          <a:prstGeom prst="rect">
            <a:avLst/>
          </a:prstGeom>
        </p:spPr>
      </p:pic>
      <p:pic>
        <p:nvPicPr>
          <p:cNvPr id="7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2A0CA59B-2C69-4455-85CC-D25C411F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463" y="1704363"/>
            <a:ext cx="4068763" cy="344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6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22051-5484-48A4-88EC-002BF2C9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Assembly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0738A4-42F9-47E1-AFF9-497619F935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18</a:t>
            </a:fld>
            <a:endParaRPr lang="en-US"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A7EF99-E67C-421A-82DE-EC0CB454041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96000" y="1659903"/>
            <a:ext cx="5853112" cy="3046988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sz="1800" b="1" dirty="0">
                <a:ea typeface="Verdana"/>
              </a:rPr>
              <a:t>Assembly Process Flow: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800" dirty="0">
                <a:ea typeface="Verdana"/>
              </a:rPr>
              <a:t>Motors </a:t>
            </a:r>
            <a:r>
              <a:rPr lang="fr-FR" sz="1800" dirty="0" err="1">
                <a:ea typeface="Verdana"/>
              </a:rPr>
              <a:t>fixed</a:t>
            </a:r>
            <a:r>
              <a:rPr lang="fr-FR" sz="1800" dirty="0">
                <a:ea typeface="Verdana"/>
              </a:rPr>
              <a:t> in the supports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800" dirty="0">
                <a:ea typeface="Verdana"/>
              </a:rPr>
              <a:t>Aluminium </a:t>
            </a:r>
            <a:r>
              <a:rPr lang="fr-FR" sz="1800" dirty="0" err="1">
                <a:ea typeface="Verdana"/>
              </a:rPr>
              <a:t>strut</a:t>
            </a:r>
            <a:r>
              <a:rPr lang="fr-FR" sz="1800" dirty="0">
                <a:ea typeface="Verdana"/>
              </a:rPr>
              <a:t> profiles </a:t>
            </a:r>
            <a:r>
              <a:rPr lang="fr-FR" sz="1800" dirty="0" err="1">
                <a:ea typeface="Verdana"/>
              </a:rPr>
              <a:t>fixed</a:t>
            </a:r>
            <a:r>
              <a:rPr lang="fr-FR" sz="1800" dirty="0">
                <a:ea typeface="Verdana"/>
              </a:rPr>
              <a:t> </a:t>
            </a:r>
            <a:r>
              <a:rPr lang="fr-FR" sz="1800" dirty="0" err="1">
                <a:ea typeface="Verdana"/>
              </a:rPr>
              <a:t>together</a:t>
            </a:r>
            <a:endParaRPr lang="fr-FR" sz="1800" dirty="0">
              <a:ea typeface="Verdana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1800" dirty="0">
                <a:ea typeface="Verdana"/>
              </a:rPr>
              <a:t>Bearings and power </a:t>
            </a:r>
            <a:r>
              <a:rPr lang="fr-FR" sz="1800" dirty="0" err="1">
                <a:ea typeface="Verdana"/>
              </a:rPr>
              <a:t>shaft</a:t>
            </a:r>
            <a:r>
              <a:rPr lang="fr-FR" sz="1800" dirty="0">
                <a:ea typeface="Verdana"/>
              </a:rPr>
              <a:t> </a:t>
            </a:r>
            <a:r>
              <a:rPr lang="fr-FR" sz="1800" dirty="0" err="1">
                <a:ea typeface="Verdana"/>
              </a:rPr>
              <a:t>fixed</a:t>
            </a:r>
            <a:r>
              <a:rPr lang="fr-FR" sz="1800" dirty="0">
                <a:ea typeface="Verdana"/>
              </a:rPr>
              <a:t> in the fixations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800" dirty="0">
                <a:ea typeface="Verdana"/>
              </a:rPr>
              <a:t>Gripper </a:t>
            </a:r>
            <a:r>
              <a:rPr lang="fr-FR" sz="1800" dirty="0" err="1">
                <a:ea typeface="Verdana"/>
              </a:rPr>
              <a:t>assembly</a:t>
            </a:r>
            <a:r>
              <a:rPr lang="fr-FR" sz="1800" dirty="0">
                <a:ea typeface="Verdana"/>
              </a:rPr>
              <a:t> with the motor and the </a:t>
            </a:r>
            <a:r>
              <a:rPr lang="fr-FR" sz="1800" dirty="0" err="1">
                <a:ea typeface="Verdana"/>
              </a:rPr>
              <a:t>leadscrew</a:t>
            </a:r>
            <a:endParaRPr lang="fr-FR" sz="1800" dirty="0">
              <a:ea typeface="Verdana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1800" dirty="0">
                <a:ea typeface="Verdana"/>
              </a:rPr>
              <a:t>XY fixations </a:t>
            </a:r>
            <a:r>
              <a:rPr lang="fr-FR" sz="1800" dirty="0" err="1">
                <a:ea typeface="Verdana"/>
              </a:rPr>
              <a:t>attached</a:t>
            </a:r>
            <a:r>
              <a:rPr lang="fr-FR" sz="1800" dirty="0">
                <a:ea typeface="Verdana"/>
              </a:rPr>
              <a:t> to the Y </a:t>
            </a:r>
            <a:r>
              <a:rPr lang="fr-FR" sz="1800" dirty="0" err="1">
                <a:ea typeface="Verdana"/>
              </a:rPr>
              <a:t>strut</a:t>
            </a:r>
            <a:r>
              <a:rPr lang="fr-FR" sz="1800" dirty="0">
                <a:ea typeface="Verdana"/>
              </a:rPr>
              <a:t> profile with the gripper and the belt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800" dirty="0">
                <a:ea typeface="Verdana"/>
              </a:rPr>
              <a:t>Y axis </a:t>
            </a:r>
            <a:r>
              <a:rPr lang="fr-FR" sz="1800" dirty="0" err="1">
                <a:ea typeface="Verdana"/>
              </a:rPr>
              <a:t>mounted</a:t>
            </a:r>
            <a:r>
              <a:rPr lang="fr-FR" sz="1800" dirty="0">
                <a:ea typeface="Verdana"/>
              </a:rPr>
              <a:t> on the structure with the X-axis </a:t>
            </a:r>
            <a:r>
              <a:rPr lang="fr-FR" sz="1800" dirty="0" err="1">
                <a:ea typeface="Verdana"/>
              </a:rPr>
              <a:t>belts</a:t>
            </a:r>
            <a:endParaRPr lang="fr-FR" sz="1800" dirty="0">
              <a:ea typeface="Verdana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1800" dirty="0" err="1">
                <a:ea typeface="Verdana"/>
              </a:rPr>
              <a:t>Cabling</a:t>
            </a:r>
            <a:endParaRPr lang="fr-FR" sz="1800" dirty="0">
              <a:ea typeface="Verdana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1628A094-BB24-466B-BCD4-6941E659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4" y="1374603"/>
            <a:ext cx="5357648" cy="41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7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23D5BEBE-6735-42A3-B7BE-CDA04DF7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Step</a:t>
            </a:r>
            <a:r>
              <a:rPr lang="fr-FR">
                <a:ea typeface="Verdana"/>
              </a:rPr>
              <a:t> 1 – </a:t>
            </a:r>
            <a:r>
              <a:rPr lang="fr-FR" err="1">
                <a:ea typeface="Verdana"/>
              </a:rPr>
              <a:t>Motor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fixed</a:t>
            </a:r>
            <a:endParaRPr lang="en-US" err="1"/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0F720146-D41B-4B00-BF21-41548090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39" y="1856161"/>
            <a:ext cx="2743200" cy="2080517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E6701C23-5DF6-4D22-B5E7-B9332EBF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335" y="1617831"/>
            <a:ext cx="2743200" cy="3622337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09026411-E797-4B13-ACD2-E6C4B0796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335" y="1856747"/>
            <a:ext cx="2743200" cy="3488635"/>
          </a:xfrm>
          <a:prstGeom prst="rect">
            <a:avLst/>
          </a:prstGeom>
        </p:spPr>
      </p:pic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B36E5C11-F453-4267-9ABB-5F8B4B0000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19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3386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5FA105-61BC-49E2-880E-CC82AE5C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9557"/>
            <a:ext cx="10764520" cy="492443"/>
          </a:xfrm>
        </p:spPr>
        <p:txBody>
          <a:bodyPr/>
          <a:lstStyle/>
          <a:p>
            <a:r>
              <a:rPr lang="en-US"/>
              <a:t>Vegetable/fruit gripper sorter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0320D-781D-4EF5-9FD5-D7BE759CC4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 lIns="0" tIns="0" rIns="0" bIns="0" anchor="t">
            <a:normAutofit/>
          </a:bodyPr>
          <a:lstStyle/>
          <a:p>
            <a:pPr marL="0" marR="30480" lvl="0" indent="0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</a:rPr>
              <a:t>MSc Electromechanical Engineering</a:t>
            </a:r>
            <a:endParaRPr lang="en-US" sz="1000" b="0" i="0" u="none" strike="noStrike" kern="1200" cap="none" spc="-5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Verdana"/>
              <a:ea typeface="Verdana"/>
            </a:endParaRPr>
          </a:p>
          <a:p>
            <a:pPr marR="30480" algn="r">
              <a:spcBef>
                <a:spcPts val="70"/>
              </a:spcBef>
              <a:defRPr/>
            </a:pPr>
            <a:r>
              <a:rPr lang="en-US" spc="-5">
                <a:solidFill>
                  <a:schemeClr val="accent1"/>
                </a:solidFill>
              </a:rPr>
              <a:t>29-01-2021 </a:t>
            </a:r>
            <a:r>
              <a:rPr kumimoji="0" lang="en-US" sz="1000" b="0" i="0" u="none" strike="noStrike" kern="1200" cap="none" spc="-5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</a:rPr>
              <a:t>|</a:t>
            </a:r>
            <a:r>
              <a:rPr kumimoji="0" lang="en-US" sz="1000" b="0" i="0" u="none" strike="noStrike" kern="1200" cap="none" spc="-7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fld id="{81D60167-4931-47E6-BA6A-407CBD079E47}" type="slidenum">
              <a:rPr kumimoji="0" sz="1000" b="0" i="0" u="none" strike="noStrike" kern="1200" cap="none" spc="-5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</a:rPr>
              <a:pPr marR="30480" algn="r">
                <a:spcBef>
                  <a:spcPts val="70"/>
                </a:spcBef>
                <a:defRPr/>
              </a:pPr>
              <a:t>2</a:t>
            </a:fld>
            <a:endParaRPr sz="1000" b="0" i="0" u="none" strike="noStrike" kern="1200" cap="none" spc="-5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/>
              <a:ea typeface="Verdana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9F84D3-72F7-45A6-9CA9-B06AA2FFD7BD}"/>
              </a:ext>
            </a:extLst>
          </p:cNvPr>
          <p:cNvSpPr txBox="1"/>
          <p:nvPr/>
        </p:nvSpPr>
        <p:spPr>
          <a:xfrm>
            <a:off x="362233" y="990432"/>
            <a:ext cx="11677366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b="1" dirty="0"/>
              <a:t>Problem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BE" dirty="0"/>
              <a:t>Small food companies want to speed up their production process but have a low budget and produce different types of fruits and vegetables along the year</a:t>
            </a:r>
          </a:p>
          <a:p>
            <a:pPr>
              <a:lnSpc>
                <a:spcPct val="150000"/>
              </a:lnSpc>
            </a:pPr>
            <a:endParaRPr lang="fr-B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BE" b="1" dirty="0"/>
              <a:t>Solution</a:t>
            </a:r>
            <a:endParaRPr lang="en-GB" b="1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Speed up the chain by making an automated sorting process flexible enough to work with lots of different fruits and vegetables</a:t>
            </a:r>
          </a:p>
          <a:p>
            <a:pPr>
              <a:lnSpc>
                <a:spcPct val="150000"/>
              </a:lnSpc>
            </a:pPr>
            <a:endParaRPr lang="en-GB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Advantages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Autonomous allows the company to work 24/7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Cheap solution allows to support small companies</a:t>
            </a:r>
          </a:p>
          <a:p>
            <a:pPr>
              <a:lnSpc>
                <a:spcPct val="150000"/>
              </a:lnSpc>
            </a:pPr>
            <a:r>
              <a:rPr lang="en-GB" dirty="0"/>
              <a:t>	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92242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23D5BEBE-6735-42A3-B7BE-CDA04DF7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 err="1">
                <a:ea typeface="Verdana"/>
              </a:rPr>
              <a:t>Step</a:t>
            </a:r>
            <a:r>
              <a:rPr lang="fr-FR" dirty="0">
                <a:ea typeface="Verdana"/>
              </a:rPr>
              <a:t> 2-3 – Power </a:t>
            </a:r>
            <a:r>
              <a:rPr lang="fr-FR" dirty="0" err="1">
                <a:ea typeface="Verdana"/>
              </a:rPr>
              <a:t>shaft</a:t>
            </a:r>
            <a:r>
              <a:rPr lang="fr-FR" dirty="0">
                <a:ea typeface="Verdana"/>
              </a:rPr>
              <a:t> and </a:t>
            </a:r>
            <a:r>
              <a:rPr lang="fr-FR" dirty="0" err="1">
                <a:ea typeface="Verdana"/>
              </a:rPr>
              <a:t>feet</a:t>
            </a:r>
            <a:r>
              <a:rPr lang="fr-FR" dirty="0">
                <a:ea typeface="Verdana"/>
              </a:rPr>
              <a:t> </a:t>
            </a:r>
            <a:r>
              <a:rPr lang="fr-FR" dirty="0" err="1">
                <a:ea typeface="Verdana"/>
              </a:rPr>
              <a:t>assembly</a:t>
            </a:r>
            <a:endParaRPr lang="fr-FR" dirty="0"/>
          </a:p>
        </p:txBody>
      </p:sp>
      <p:pic>
        <p:nvPicPr>
          <p:cNvPr id="2" name="Image 2" descr="Une image contenant bâtiment, table, portail, tour&#10;&#10;Description générée automatiquement">
            <a:extLst>
              <a:ext uri="{FF2B5EF4-FFF2-40B4-BE49-F238E27FC236}">
                <a16:creationId xmlns:a16="http://schemas.microsoft.com/office/drawing/2014/main" id="{5F2A60E2-A0D2-44AA-AD90-751C90E0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690" y="1710963"/>
            <a:ext cx="6274619" cy="3636815"/>
          </a:xfrm>
          <a:prstGeom prst="rect">
            <a:avLst/>
          </a:prstGeom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D33C3AD7-5FCC-464A-BBD1-EC222BD5A2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20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9625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23D5BEBE-6735-42A3-B7BE-CDA04DF7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 err="1">
                <a:ea typeface="Verdana"/>
              </a:rPr>
              <a:t>Step</a:t>
            </a:r>
            <a:r>
              <a:rPr lang="fr-FR" dirty="0">
                <a:ea typeface="Verdana"/>
              </a:rPr>
              <a:t> 4 – Gripper </a:t>
            </a:r>
            <a:r>
              <a:rPr lang="fr-FR" dirty="0" err="1">
                <a:ea typeface="Verdana"/>
              </a:rPr>
              <a:t>assembly</a:t>
            </a:r>
            <a:endParaRPr lang="fr-FR" dirty="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9DE65BE1-1EC0-4748-B28D-B6B4490E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11" y="1371600"/>
            <a:ext cx="2604378" cy="4114800"/>
          </a:xfrm>
          <a:prstGeom prst="rect">
            <a:avLst/>
          </a:prstGeom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38AF9E9F-89D4-447A-8B10-138E620DB3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21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5938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23D5BEBE-6735-42A3-B7BE-CDA04DF7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Step</a:t>
            </a:r>
            <a:r>
              <a:rPr lang="fr-FR">
                <a:ea typeface="Verdana"/>
              </a:rPr>
              <a:t> 5 – Y axis </a:t>
            </a:r>
            <a:r>
              <a:rPr lang="fr-FR" err="1">
                <a:ea typeface="Verdana"/>
              </a:rPr>
              <a:t>mount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with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belt</a:t>
            </a:r>
            <a:r>
              <a:rPr lang="fr-FR">
                <a:ea typeface="Verdana"/>
              </a:rPr>
              <a:t> and gripper</a:t>
            </a:r>
            <a:endParaRPr lang="fr-FR" err="1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50C63DBD-1532-40D0-ADF8-711F233D5E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22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pic>
        <p:nvPicPr>
          <p:cNvPr id="4" name="Image 4" descr="Une image contenant trépied&#10;&#10;Description générée automatiquement">
            <a:extLst>
              <a:ext uri="{FF2B5EF4-FFF2-40B4-BE49-F238E27FC236}">
                <a16:creationId xmlns:a16="http://schemas.microsoft.com/office/drawing/2014/main" id="{260EE7DC-59F5-4FD3-96EF-92A42AA0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787" y="1280251"/>
            <a:ext cx="5758425" cy="43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7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23D5BEBE-6735-42A3-B7BE-CDA04DF7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Step</a:t>
            </a:r>
            <a:r>
              <a:rPr lang="fr-FR">
                <a:ea typeface="Verdana"/>
              </a:rPr>
              <a:t> 6 – Y axis </a:t>
            </a:r>
            <a:r>
              <a:rPr lang="fr-FR" err="1">
                <a:ea typeface="Verdana"/>
              </a:rPr>
              <a:t>mounted</a:t>
            </a:r>
            <a:r>
              <a:rPr lang="fr-FR">
                <a:ea typeface="Verdana"/>
              </a:rPr>
              <a:t> to frame + X </a:t>
            </a:r>
            <a:r>
              <a:rPr lang="fr-FR" err="1">
                <a:ea typeface="Verdana"/>
              </a:rPr>
              <a:t>belts</a:t>
            </a:r>
          </a:p>
        </p:txBody>
      </p:sp>
      <p:pic>
        <p:nvPicPr>
          <p:cNvPr id="2" name="Image 2" descr="Une image contenant table, portail&#10;&#10;Description générée automatiquement">
            <a:extLst>
              <a:ext uri="{FF2B5EF4-FFF2-40B4-BE49-F238E27FC236}">
                <a16:creationId xmlns:a16="http://schemas.microsoft.com/office/drawing/2014/main" id="{6E9F9231-ECE2-4BB3-8775-4D65DBBC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70790"/>
            <a:ext cx="5442974" cy="3508969"/>
          </a:xfrm>
          <a:prstGeom prst="rect">
            <a:avLst/>
          </a:prstGeom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720B0682-CA52-4413-A740-C2E690BF84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23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6309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D20FFD-FA06-4C46-BE68-063C747A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Assembly time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00241E-56CC-4EBF-9057-0BB51DEC3E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24</a:t>
            </a:fld>
            <a:endParaRPr lang="en-US"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B5C860-C1EB-489C-AEDF-228538D3FE6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5312" y="1714500"/>
            <a:ext cx="3956050" cy="738188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sz="1600" dirty="0" err="1">
                <a:ea typeface="Verdana"/>
              </a:rPr>
              <a:t>Using</a:t>
            </a:r>
            <a:r>
              <a:rPr lang="fr-FR" sz="1600" dirty="0">
                <a:ea typeface="Verdana"/>
              </a:rPr>
              <a:t> the tables </a:t>
            </a:r>
            <a:r>
              <a:rPr lang="fr-FR" sz="1600" dirty="0" err="1">
                <a:ea typeface="Verdana"/>
              </a:rPr>
              <a:t>given</a:t>
            </a:r>
            <a:r>
              <a:rPr lang="fr-FR" sz="1600" dirty="0">
                <a:ea typeface="Verdana"/>
              </a:rPr>
              <a:t> in the Design </a:t>
            </a:r>
            <a:r>
              <a:rPr lang="fr-FR" sz="1600" dirty="0" err="1">
                <a:ea typeface="Verdana"/>
              </a:rPr>
              <a:t>Methodology</a:t>
            </a:r>
            <a:r>
              <a:rPr lang="fr-FR" sz="1600" dirty="0">
                <a:ea typeface="Verdana"/>
              </a:rPr>
              <a:t> course, the </a:t>
            </a:r>
            <a:r>
              <a:rPr lang="fr-FR" sz="1600" dirty="0" err="1">
                <a:ea typeface="Verdana"/>
              </a:rPr>
              <a:t>assembly</a:t>
            </a:r>
            <a:r>
              <a:rPr lang="fr-FR" sz="1600" dirty="0">
                <a:ea typeface="Verdana"/>
              </a:rPr>
              <a:t> time can </a:t>
            </a:r>
            <a:r>
              <a:rPr lang="fr-FR" sz="1600" dirty="0" err="1">
                <a:ea typeface="Verdana"/>
              </a:rPr>
              <a:t>be</a:t>
            </a:r>
            <a:r>
              <a:rPr lang="fr-FR" sz="1600" dirty="0">
                <a:ea typeface="Verdana"/>
              </a:rPr>
              <a:t> </a:t>
            </a:r>
            <a:r>
              <a:rPr lang="fr-FR" sz="1600" dirty="0" err="1">
                <a:ea typeface="Verdana"/>
              </a:rPr>
              <a:t>estimated</a:t>
            </a:r>
            <a:r>
              <a:rPr lang="fr-FR" sz="1600" dirty="0">
                <a:ea typeface="Verdana"/>
              </a:rPr>
              <a:t>:</a:t>
            </a:r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672584A8-DFAF-40B3-8C17-15B12659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10" y="1082681"/>
            <a:ext cx="7495794" cy="46865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CB556D-CEC2-4A35-8E9D-D37EB1A75411}"/>
              </a:ext>
            </a:extLst>
          </p:cNvPr>
          <p:cNvSpPr txBox="1"/>
          <p:nvPr/>
        </p:nvSpPr>
        <p:spPr>
          <a:xfrm>
            <a:off x="593725" y="3013501"/>
            <a:ext cx="39576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solidFill>
                  <a:srgbClr val="00339F"/>
                </a:solidFill>
                <a:latin typeface="Verdana"/>
                <a:ea typeface="Verdana"/>
              </a:rPr>
              <a:t>It </a:t>
            </a:r>
            <a:r>
              <a:rPr lang="fr-FR" sz="1600" dirty="0" err="1">
                <a:solidFill>
                  <a:srgbClr val="00339F"/>
                </a:solidFill>
                <a:latin typeface="Verdana"/>
                <a:ea typeface="Verdana"/>
              </a:rPr>
              <a:t>takes</a:t>
            </a:r>
            <a:r>
              <a:rPr lang="fr-FR" sz="1600" dirty="0">
                <a:solidFill>
                  <a:srgbClr val="00339F"/>
                </a:solidFill>
                <a:latin typeface="Verdana"/>
                <a:ea typeface="Verdana"/>
              </a:rPr>
              <a:t> 17 minutes and 44.39 seconds to </a:t>
            </a:r>
            <a:r>
              <a:rPr lang="fr-FR" sz="1600" dirty="0" err="1">
                <a:solidFill>
                  <a:srgbClr val="00339F"/>
                </a:solidFill>
                <a:latin typeface="Verdana"/>
                <a:ea typeface="Verdana"/>
              </a:rPr>
              <a:t>theoretically</a:t>
            </a:r>
            <a:r>
              <a:rPr lang="fr-FR" sz="1600" dirty="0">
                <a:solidFill>
                  <a:srgbClr val="00339F"/>
                </a:solidFill>
                <a:latin typeface="Verdana"/>
                <a:ea typeface="Verdana"/>
              </a:rPr>
              <a:t> assemble the robot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4912FA-90D3-49F6-B5C7-CC2E13DBF61F}"/>
              </a:ext>
            </a:extLst>
          </p:cNvPr>
          <p:cNvSpPr txBox="1"/>
          <p:nvPr/>
        </p:nvSpPr>
        <p:spPr>
          <a:xfrm>
            <a:off x="631574" y="4367212"/>
            <a:ext cx="3957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tx2"/>
                </a:solidFill>
              </a:rPr>
              <a:t>+/- 27 robots per </a:t>
            </a:r>
            <a:r>
              <a:rPr lang="fr-FR" err="1">
                <a:solidFill>
                  <a:schemeClr val="tx2"/>
                </a:solidFill>
              </a:rPr>
              <a:t>working</a:t>
            </a:r>
            <a:r>
              <a:rPr lang="fr-FR">
                <a:solidFill>
                  <a:schemeClr val="tx2"/>
                </a:solidFill>
              </a:rPr>
              <a:t> </a:t>
            </a:r>
            <a:r>
              <a:rPr lang="fr-FR" err="1">
                <a:solidFill>
                  <a:schemeClr val="tx2"/>
                </a:solidFill>
              </a:rPr>
              <a:t>day</a:t>
            </a:r>
            <a:endParaRPr lang="fr-FR" err="1">
              <a:solidFill>
                <a:schemeClr val="tx2"/>
              </a:solidFill>
              <a:cs typeface="Calibri"/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68C3C2C-35EB-488D-814F-C745E5FBC3A6}"/>
              </a:ext>
            </a:extLst>
          </p:cNvPr>
          <p:cNvSpPr/>
          <p:nvPr/>
        </p:nvSpPr>
        <p:spPr>
          <a:xfrm>
            <a:off x="410657" y="4472557"/>
            <a:ext cx="222250" cy="158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673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AE7AD-0486-40BB-A209-0DD4C39C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FMEA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2384F1-1775-465B-A7B8-F6CD630633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25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3383F19B-7DC5-45C8-9FDB-13700527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91" y="72074"/>
            <a:ext cx="6238417" cy="58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BB081-2024-4075-9CCB-CA16E35A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Business </a:t>
            </a:r>
            <a:r>
              <a:rPr lang="fr-FR" dirty="0" err="1">
                <a:ea typeface="Verdana"/>
              </a:rPr>
              <a:t>Development</a:t>
            </a:r>
            <a:r>
              <a:rPr lang="fr-FR" dirty="0">
                <a:ea typeface="Verdana"/>
              </a:rPr>
              <a:t> – </a:t>
            </a:r>
            <a:r>
              <a:rPr lang="fr-FR" dirty="0" err="1">
                <a:ea typeface="Verdana"/>
              </a:rPr>
              <a:t>Market</a:t>
            </a:r>
            <a:r>
              <a:rPr lang="fr-FR" dirty="0">
                <a:ea typeface="Verdana"/>
              </a:rPr>
              <a:t> </a:t>
            </a:r>
            <a:r>
              <a:rPr lang="fr-FR" dirty="0" err="1">
                <a:ea typeface="Verdana"/>
              </a:rPr>
              <a:t>analysis</a:t>
            </a:r>
            <a:endParaRPr lang="fr-FR" dirty="0">
              <a:ea typeface="Verdana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58869A-5A28-4C48-9A88-3745FF3E70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26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2AB72A-DBC5-4919-A4A2-AD425304147D}"/>
              </a:ext>
            </a:extLst>
          </p:cNvPr>
          <p:cNvSpPr txBox="1"/>
          <p:nvPr/>
        </p:nvSpPr>
        <p:spPr>
          <a:xfrm>
            <a:off x="628650" y="1724025"/>
            <a:ext cx="2155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tx2"/>
                </a:solidFill>
              </a:rPr>
              <a:t>SMB </a:t>
            </a:r>
            <a:r>
              <a:rPr lang="fr-FR" err="1">
                <a:solidFill>
                  <a:schemeClr val="tx2"/>
                </a:solidFill>
              </a:rPr>
              <a:t>centered</a:t>
            </a:r>
            <a:r>
              <a:rPr lang="fr-FR">
                <a:solidFill>
                  <a:schemeClr val="tx2"/>
                </a:solidFill>
              </a:rPr>
              <a:t> </a:t>
            </a:r>
            <a:r>
              <a:rPr lang="fr-FR" err="1">
                <a:solidFill>
                  <a:schemeClr val="tx2"/>
                </a:solidFill>
              </a:rPr>
              <a:t>sector</a:t>
            </a:r>
            <a:endParaRPr lang="fr-FR" err="1">
              <a:solidFill>
                <a:schemeClr val="tx2"/>
              </a:solidFill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CF2E9DC8-515C-4776-ACA7-92BF7D6F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2098675"/>
            <a:ext cx="1585913" cy="14620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0893C33-CDAC-4FAD-A238-7F76BE8EC176}"/>
              </a:ext>
            </a:extLst>
          </p:cNvPr>
          <p:cNvSpPr txBox="1"/>
          <p:nvPr/>
        </p:nvSpPr>
        <p:spPr>
          <a:xfrm>
            <a:off x="628650" y="3541713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tx2"/>
                </a:solidFill>
                <a:cs typeface="Calibri"/>
              </a:rPr>
              <a:t>22 </a:t>
            </a:r>
            <a:r>
              <a:rPr lang="fr-FR" err="1">
                <a:solidFill>
                  <a:schemeClr val="tx2"/>
                </a:solidFill>
                <a:cs typeface="Calibri"/>
              </a:rPr>
              <a:t>employees</a:t>
            </a:r>
            <a:r>
              <a:rPr lang="fr-FR">
                <a:solidFill>
                  <a:schemeClr val="tx2"/>
                </a:solidFill>
                <a:cs typeface="Calibri"/>
              </a:rPr>
              <a:t> per employer in </a:t>
            </a:r>
            <a:r>
              <a:rPr lang="fr-FR" err="1">
                <a:solidFill>
                  <a:schemeClr val="tx2"/>
                </a:solidFill>
                <a:cs typeface="Calibri"/>
              </a:rPr>
              <a:t>average</a:t>
            </a:r>
            <a:endParaRPr lang="fr-FR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solidFill>
                  <a:schemeClr val="tx2"/>
                </a:solidFill>
                <a:cs typeface="Calibri"/>
              </a:rPr>
              <a:t>96% of </a:t>
            </a:r>
            <a:r>
              <a:rPr lang="fr-FR" err="1">
                <a:solidFill>
                  <a:schemeClr val="tx2"/>
                </a:solidFill>
                <a:cs typeface="Calibri"/>
              </a:rPr>
              <a:t>employers</a:t>
            </a:r>
            <a:r>
              <a:rPr lang="fr-FR">
                <a:solidFill>
                  <a:schemeClr val="tx2"/>
                </a:solidFill>
                <a:cs typeface="Calibri"/>
              </a:rPr>
              <a:t> </a:t>
            </a:r>
            <a:r>
              <a:rPr lang="fr-FR" err="1">
                <a:solidFill>
                  <a:schemeClr val="tx2"/>
                </a:solidFill>
                <a:cs typeface="Calibri"/>
              </a:rPr>
              <a:t>with</a:t>
            </a:r>
            <a:r>
              <a:rPr lang="fr-FR">
                <a:solidFill>
                  <a:schemeClr val="tx2"/>
                </a:solidFill>
                <a:cs typeface="Calibri"/>
              </a:rPr>
              <a:t> </a:t>
            </a:r>
            <a:r>
              <a:rPr lang="fr-FR" err="1">
                <a:solidFill>
                  <a:schemeClr val="tx2"/>
                </a:solidFill>
                <a:cs typeface="Calibri"/>
              </a:rPr>
              <a:t>less</a:t>
            </a:r>
            <a:r>
              <a:rPr lang="fr-FR">
                <a:solidFill>
                  <a:schemeClr val="tx2"/>
                </a:solidFill>
                <a:cs typeface="Calibri"/>
              </a:rPr>
              <a:t> </a:t>
            </a:r>
            <a:r>
              <a:rPr lang="fr-FR" err="1">
                <a:solidFill>
                  <a:schemeClr val="tx2"/>
                </a:solidFill>
                <a:cs typeface="Calibri"/>
              </a:rPr>
              <a:t>than</a:t>
            </a:r>
            <a:r>
              <a:rPr lang="fr-FR">
                <a:solidFill>
                  <a:schemeClr val="tx2"/>
                </a:solidFill>
                <a:cs typeface="Calibri"/>
              </a:rPr>
              <a:t> 100 </a:t>
            </a:r>
            <a:r>
              <a:rPr lang="fr-FR" err="1">
                <a:solidFill>
                  <a:schemeClr val="tx2"/>
                </a:solidFill>
                <a:cs typeface="Calibri"/>
              </a:rPr>
              <a:t>employees</a:t>
            </a:r>
            <a:endParaRPr lang="fr-FR">
              <a:solidFill>
                <a:schemeClr val="tx2"/>
              </a:solidFill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299B20-FF86-494C-9F40-868E214845AB}"/>
              </a:ext>
            </a:extLst>
          </p:cNvPr>
          <p:cNvSpPr txBox="1"/>
          <p:nvPr/>
        </p:nvSpPr>
        <p:spPr>
          <a:xfrm>
            <a:off x="303212" y="5740400"/>
            <a:ext cx="909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solidFill>
                  <a:schemeClr val="tx2"/>
                </a:solidFill>
              </a:rPr>
              <a:t>Images and </a:t>
            </a:r>
            <a:r>
              <a:rPr lang="fr-FR" sz="1000" err="1">
                <a:solidFill>
                  <a:schemeClr val="tx2"/>
                </a:solidFill>
              </a:rPr>
              <a:t>numbers</a:t>
            </a:r>
            <a:r>
              <a:rPr lang="fr-FR" sz="1000">
                <a:solidFill>
                  <a:schemeClr val="tx2"/>
                </a:solidFill>
              </a:rPr>
              <a:t> are </a:t>
            </a:r>
            <a:r>
              <a:rPr lang="fr-FR" sz="1000" err="1">
                <a:solidFill>
                  <a:schemeClr val="tx2"/>
                </a:solidFill>
              </a:rPr>
              <a:t>coming</a:t>
            </a:r>
            <a:r>
              <a:rPr lang="fr-FR" sz="1000">
                <a:solidFill>
                  <a:schemeClr val="tx2"/>
                </a:solidFill>
              </a:rPr>
              <a:t> </a:t>
            </a:r>
            <a:r>
              <a:rPr lang="fr-FR" sz="1000" err="1">
                <a:solidFill>
                  <a:schemeClr val="tx2"/>
                </a:solidFill>
              </a:rPr>
              <a:t>from</a:t>
            </a:r>
            <a:r>
              <a:rPr lang="fr-FR" sz="1000">
                <a:solidFill>
                  <a:schemeClr val="tx2"/>
                </a:solidFill>
              </a:rPr>
              <a:t> the FEVIA (</a:t>
            </a:r>
            <a:r>
              <a:rPr lang="fr-FR" sz="1000" err="1">
                <a:solidFill>
                  <a:schemeClr val="tx2"/>
                </a:solidFill>
              </a:rPr>
              <a:t>Belgian</a:t>
            </a:r>
            <a:r>
              <a:rPr lang="fr-FR" sz="1000">
                <a:solidFill>
                  <a:schemeClr val="tx2"/>
                </a:solidFill>
              </a:rPr>
              <a:t> </a:t>
            </a:r>
            <a:r>
              <a:rPr lang="fr-FR" sz="1000" err="1">
                <a:solidFill>
                  <a:schemeClr val="tx2"/>
                </a:solidFill>
              </a:rPr>
              <a:t>federation</a:t>
            </a:r>
            <a:r>
              <a:rPr lang="fr-FR" sz="1000">
                <a:solidFill>
                  <a:schemeClr val="tx2"/>
                </a:solidFill>
              </a:rPr>
              <a:t> of the </a:t>
            </a:r>
            <a:r>
              <a:rPr lang="fr-FR" sz="1000" err="1">
                <a:solidFill>
                  <a:schemeClr val="tx2"/>
                </a:solidFill>
              </a:rPr>
              <a:t>food</a:t>
            </a:r>
            <a:r>
              <a:rPr lang="fr-FR" sz="1000">
                <a:solidFill>
                  <a:schemeClr val="tx2"/>
                </a:solidFill>
              </a:rPr>
              <a:t> </a:t>
            </a:r>
            <a:r>
              <a:rPr lang="fr-FR" sz="1000" err="1">
                <a:solidFill>
                  <a:schemeClr val="tx2"/>
                </a:solidFill>
              </a:rPr>
              <a:t>industry</a:t>
            </a:r>
            <a:r>
              <a:rPr lang="fr-FR" sz="100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3881C41E-9E6E-4451-B8DB-19A87F19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62" y="2068782"/>
            <a:ext cx="2743200" cy="192668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E4B0276-587B-40EF-AA12-7A782F7A0CF6}"/>
              </a:ext>
            </a:extLst>
          </p:cNvPr>
          <p:cNvSpPr txBox="1"/>
          <p:nvPr/>
        </p:nvSpPr>
        <p:spPr>
          <a:xfrm>
            <a:off x="4795837" y="1724025"/>
            <a:ext cx="2584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solidFill>
                  <a:schemeClr val="tx2"/>
                </a:solidFill>
              </a:rPr>
              <a:t>Biggest</a:t>
            </a:r>
            <a:r>
              <a:rPr lang="fr-FR">
                <a:solidFill>
                  <a:schemeClr val="tx2"/>
                </a:solidFill>
              </a:rPr>
              <a:t> </a:t>
            </a:r>
            <a:r>
              <a:rPr lang="fr-FR" err="1">
                <a:solidFill>
                  <a:schemeClr val="tx2"/>
                </a:solidFill>
              </a:rPr>
              <a:t>industrial</a:t>
            </a:r>
            <a:r>
              <a:rPr lang="fr-FR">
                <a:solidFill>
                  <a:schemeClr val="tx2"/>
                </a:solidFill>
              </a:rPr>
              <a:t> </a:t>
            </a:r>
            <a:r>
              <a:rPr lang="fr-FR" err="1">
                <a:solidFill>
                  <a:schemeClr val="tx2"/>
                </a:solidFill>
              </a:rPr>
              <a:t>investor</a:t>
            </a:r>
            <a:endParaRPr lang="fr-FR" err="1">
              <a:solidFill>
                <a:schemeClr val="tx2"/>
              </a:solidFill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3560D6-C84F-445C-845B-B75301443E75}"/>
              </a:ext>
            </a:extLst>
          </p:cNvPr>
          <p:cNvSpPr txBox="1"/>
          <p:nvPr/>
        </p:nvSpPr>
        <p:spPr>
          <a:xfrm>
            <a:off x="4716462" y="40655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chemeClr val="tx2"/>
                </a:solidFill>
                <a:cs typeface="Calibri"/>
              </a:rPr>
              <a:t>Sector</a:t>
            </a:r>
            <a:r>
              <a:rPr lang="fr-FR">
                <a:solidFill>
                  <a:schemeClr val="tx2"/>
                </a:solidFill>
                <a:cs typeface="Calibri"/>
              </a:rPr>
              <a:t> in big expansion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EABA507-480B-4336-B3A1-46CC4EAB446D}"/>
              </a:ext>
            </a:extLst>
          </p:cNvPr>
          <p:cNvSpPr txBox="1"/>
          <p:nvPr/>
        </p:nvSpPr>
        <p:spPr>
          <a:xfrm>
            <a:off x="8986838" y="1716088"/>
            <a:ext cx="2036763" cy="3772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tx2"/>
                </a:solidFill>
                <a:cs typeface="Calibri"/>
              </a:rPr>
              <a:t>Lots of </a:t>
            </a:r>
            <a:r>
              <a:rPr lang="fr-FR" err="1">
                <a:solidFill>
                  <a:schemeClr val="tx2"/>
                </a:solidFill>
                <a:cs typeface="Calibri"/>
              </a:rPr>
              <a:t>competitors</a:t>
            </a:r>
          </a:p>
        </p:txBody>
      </p:sp>
      <p:pic>
        <p:nvPicPr>
          <p:cNvPr id="12" name="Image 12" descr="Une image contenant intérieur, alimentation, table, compteur&#10;&#10;Description générée automatiquement">
            <a:extLst>
              <a:ext uri="{FF2B5EF4-FFF2-40B4-BE49-F238E27FC236}">
                <a16:creationId xmlns:a16="http://schemas.microsoft.com/office/drawing/2014/main" id="{60E66FE8-DE05-4915-969B-C27451698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338" y="2365883"/>
            <a:ext cx="2743200" cy="144360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D6EEAE9-6837-453B-98E8-D5FEFBA613CE}"/>
              </a:ext>
            </a:extLst>
          </p:cNvPr>
          <p:cNvSpPr txBox="1"/>
          <p:nvPr/>
        </p:nvSpPr>
        <p:spPr>
          <a:xfrm>
            <a:off x="8669337" y="40894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solidFill>
                  <a:schemeClr val="tx2"/>
                </a:solidFill>
              </a:rPr>
              <a:t>From</a:t>
            </a:r>
            <a:r>
              <a:rPr lang="fr-FR">
                <a:solidFill>
                  <a:schemeClr val="tx2"/>
                </a:solidFill>
              </a:rPr>
              <a:t> as cheap as few </a:t>
            </a:r>
            <a:r>
              <a:rPr lang="fr-FR" err="1">
                <a:solidFill>
                  <a:schemeClr val="tx2"/>
                </a:solidFill>
              </a:rPr>
              <a:t>thousands</a:t>
            </a:r>
            <a:r>
              <a:rPr lang="fr-FR">
                <a:solidFill>
                  <a:schemeClr val="tx2"/>
                </a:solidFill>
              </a:rPr>
              <a:t> euros per robots</a:t>
            </a:r>
            <a:endParaRPr lang="fr-FR">
              <a:solidFill>
                <a:schemeClr val="tx2"/>
              </a:solidFill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4D674D-B45E-4A2D-A8B0-374353ED750E}"/>
              </a:ext>
            </a:extLst>
          </p:cNvPr>
          <p:cNvSpPr txBox="1"/>
          <p:nvPr/>
        </p:nvSpPr>
        <p:spPr>
          <a:xfrm>
            <a:off x="9471025" y="3811587"/>
            <a:ext cx="17351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>
                <a:cs typeface="Calibri"/>
              </a:rPr>
              <a:t>PROEX FOOD robot</a:t>
            </a:r>
          </a:p>
        </p:txBody>
      </p:sp>
    </p:spTree>
    <p:extLst>
      <p:ext uri="{BB962C8B-B14F-4D97-AF65-F5344CB8AC3E}">
        <p14:creationId xmlns:p14="http://schemas.microsoft.com/office/powerpoint/2010/main" val="3948297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6E1F0-4CCB-4331-B1C6-533E64FC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Business </a:t>
            </a:r>
            <a:r>
              <a:rPr lang="fr-FR" err="1">
                <a:ea typeface="Verdana"/>
              </a:rPr>
              <a:t>Development</a:t>
            </a:r>
            <a:r>
              <a:rPr lang="fr-FR">
                <a:ea typeface="Verdana"/>
              </a:rPr>
              <a:t> – Marketing </a:t>
            </a:r>
            <a:r>
              <a:rPr lang="fr-FR" err="1">
                <a:ea typeface="Verdana"/>
              </a:rPr>
              <a:t>strategy</a:t>
            </a:r>
            <a:endParaRPr lang="fr-FR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EFDA4B-B2A0-42FA-A4F1-8DF1374D1A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27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AA75BC-4CE1-4760-8B45-8398365036E4}"/>
              </a:ext>
            </a:extLst>
          </p:cNvPr>
          <p:cNvSpPr txBox="1"/>
          <p:nvPr/>
        </p:nvSpPr>
        <p:spPr>
          <a:xfrm>
            <a:off x="8232775" y="1604963"/>
            <a:ext cx="22590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solidFill>
                  <a:schemeClr val="tx2"/>
                </a:solidFill>
                <a:cs typeface="Calibri"/>
              </a:rPr>
              <a:t>Sell</a:t>
            </a:r>
            <a:r>
              <a:rPr lang="fr-FR">
                <a:solidFill>
                  <a:schemeClr val="tx2"/>
                </a:solidFill>
                <a:cs typeface="Calibri"/>
              </a:rPr>
              <a:t> </a:t>
            </a:r>
            <a:r>
              <a:rPr lang="fr-FR" err="1">
                <a:solidFill>
                  <a:schemeClr val="tx2"/>
                </a:solidFill>
                <a:cs typeface="Calibri"/>
              </a:rPr>
              <a:t>price</a:t>
            </a:r>
            <a:r>
              <a:rPr lang="fr-FR">
                <a:solidFill>
                  <a:schemeClr val="tx2"/>
                </a:solidFill>
                <a:cs typeface="Calibri"/>
              </a:rPr>
              <a:t> set to 500€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75031F-4F10-4841-BF4A-454CC4E35A48}"/>
              </a:ext>
            </a:extLst>
          </p:cNvPr>
          <p:cNvSpPr txBox="1"/>
          <p:nvPr/>
        </p:nvSpPr>
        <p:spPr>
          <a:xfrm>
            <a:off x="652462" y="1557337"/>
            <a:ext cx="5680075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  <a:cs typeface="Calibri"/>
              </a:rPr>
              <a:t>Total price </a:t>
            </a:r>
            <a:r>
              <a:rPr lang="fr-FR" sz="2000" dirty="0" err="1">
                <a:solidFill>
                  <a:schemeClr val="tx2"/>
                </a:solidFill>
                <a:cs typeface="Calibri"/>
              </a:rPr>
              <a:t>estimated</a:t>
            </a:r>
            <a:r>
              <a:rPr lang="fr-FR" sz="2000" dirty="0">
                <a:solidFill>
                  <a:schemeClr val="tx2"/>
                </a:solidFill>
                <a:cs typeface="Calibri"/>
              </a:rPr>
              <a:t> </a:t>
            </a:r>
            <a:r>
              <a:rPr lang="fr-FR" sz="2000" dirty="0" err="1">
                <a:solidFill>
                  <a:schemeClr val="tx2"/>
                </a:solidFill>
                <a:cs typeface="Calibri"/>
              </a:rPr>
              <a:t>using</a:t>
            </a:r>
            <a:r>
              <a:rPr lang="fr-FR" sz="2000" dirty="0">
                <a:solidFill>
                  <a:schemeClr val="tx2"/>
                </a:solidFill>
                <a:cs typeface="Calibri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fr-FR" dirty="0" err="1">
                <a:solidFill>
                  <a:schemeClr val="tx2"/>
                </a:solidFill>
                <a:cs typeface="Calibri"/>
              </a:rPr>
              <a:t>Prices</a:t>
            </a:r>
            <a:r>
              <a:rPr lang="fr-FR" dirty="0">
                <a:solidFill>
                  <a:schemeClr val="tx2"/>
                </a:solidFill>
                <a:cs typeface="Calibri"/>
              </a:rPr>
              <a:t> 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found</a:t>
            </a:r>
            <a:r>
              <a:rPr lang="fr-FR" dirty="0">
                <a:solidFill>
                  <a:schemeClr val="tx2"/>
                </a:solidFill>
                <a:cs typeface="Calibri"/>
              </a:rPr>
              <a:t> on internet for the 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bought</a:t>
            </a:r>
            <a:r>
              <a:rPr lang="fr-FR" dirty="0">
                <a:solidFill>
                  <a:schemeClr val="tx2"/>
                </a:solidFill>
                <a:cs typeface="Calibri"/>
              </a:rPr>
              <a:t> components</a:t>
            </a:r>
          </a:p>
          <a:p>
            <a:pPr marL="342900" indent="-342900">
              <a:buFont typeface="Arial"/>
              <a:buChar char="•"/>
            </a:pPr>
            <a:r>
              <a:rPr lang="fr-FR" dirty="0">
                <a:solidFill>
                  <a:schemeClr val="tx2"/>
                </a:solidFill>
                <a:cs typeface="Calibri"/>
              </a:rPr>
              <a:t>Price 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estimator</a:t>
            </a:r>
            <a:r>
              <a:rPr lang="fr-FR" dirty="0">
                <a:solidFill>
                  <a:schemeClr val="tx2"/>
                </a:solidFill>
                <a:cs typeface="Calibri"/>
              </a:rPr>
              <a:t> for the 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manufactured</a:t>
            </a:r>
            <a:r>
              <a:rPr lang="fr-FR" dirty="0">
                <a:solidFill>
                  <a:schemeClr val="tx2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pieces</a:t>
            </a:r>
            <a:endParaRPr lang="fr-FR" dirty="0">
              <a:solidFill>
                <a:schemeClr val="tx2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fr-FR" dirty="0">
                <a:solidFill>
                  <a:schemeClr val="tx2"/>
                </a:solidFill>
                <a:cs typeface="Calibri"/>
              </a:rPr>
              <a:t>5 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employees</a:t>
            </a:r>
            <a:r>
              <a:rPr lang="fr-FR" dirty="0">
                <a:solidFill>
                  <a:schemeClr val="tx2"/>
                </a:solidFill>
                <a:cs typeface="Calibri"/>
              </a:rPr>
              <a:t> to 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build</a:t>
            </a:r>
            <a:r>
              <a:rPr lang="fr-FR" dirty="0">
                <a:solidFill>
                  <a:schemeClr val="tx2"/>
                </a:solidFill>
                <a:cs typeface="Calibri"/>
              </a:rPr>
              <a:t> and 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sell</a:t>
            </a:r>
            <a:r>
              <a:rPr lang="fr-FR" dirty="0">
                <a:solidFill>
                  <a:schemeClr val="tx2"/>
                </a:solidFill>
                <a:cs typeface="Calibri"/>
              </a:rPr>
              <a:t> 100 robots per 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month</a:t>
            </a:r>
            <a:r>
              <a:rPr lang="fr-FR" dirty="0">
                <a:solidFill>
                  <a:schemeClr val="tx2"/>
                </a:solidFill>
                <a:cs typeface="Calibri"/>
              </a:rPr>
              <a:t> (2500€/</a:t>
            </a:r>
            <a:r>
              <a:rPr lang="fr-FR" dirty="0" err="1">
                <a:solidFill>
                  <a:schemeClr val="tx2"/>
                </a:solidFill>
                <a:cs typeface="Calibri"/>
              </a:rPr>
              <a:t>month</a:t>
            </a:r>
            <a:r>
              <a:rPr lang="fr-FR" dirty="0">
                <a:solidFill>
                  <a:schemeClr val="tx2"/>
                </a:solidFill>
                <a:cs typeface="Calibri"/>
              </a:rPr>
              <a:t>)</a:t>
            </a:r>
          </a:p>
        </p:txBody>
      </p:sp>
      <p:pic>
        <p:nvPicPr>
          <p:cNvPr id="8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156E2541-C09A-48F4-8A61-EE0A8437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" y="3426243"/>
            <a:ext cx="4116387" cy="164857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35EDFA-2485-49D6-8A6A-A9E3D0EB6855}"/>
              </a:ext>
            </a:extLst>
          </p:cNvPr>
          <p:cNvSpPr txBox="1"/>
          <p:nvPr/>
        </p:nvSpPr>
        <p:spPr>
          <a:xfrm>
            <a:off x="8081963" y="2652712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Price can </a:t>
            </a:r>
            <a:r>
              <a:rPr lang="fr-FR" dirty="0" err="1">
                <a:solidFill>
                  <a:schemeClr val="tx2"/>
                </a:solidFill>
              </a:rPr>
              <a:t>be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lowered</a:t>
            </a:r>
            <a:r>
              <a:rPr lang="fr-FR" dirty="0">
                <a:solidFill>
                  <a:schemeClr val="tx2"/>
                </a:solidFill>
              </a:rPr>
              <a:t> to 400€ to support the small </a:t>
            </a:r>
            <a:r>
              <a:rPr lang="fr-FR" dirty="0" err="1">
                <a:solidFill>
                  <a:schemeClr val="tx2"/>
                </a:solidFill>
              </a:rPr>
              <a:t>companies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during</a:t>
            </a:r>
            <a:r>
              <a:rPr lang="fr-FR" dirty="0">
                <a:solidFill>
                  <a:schemeClr val="tx2"/>
                </a:solidFill>
              </a:rPr>
              <a:t> the </a:t>
            </a:r>
            <a:r>
              <a:rPr lang="fr-FR" dirty="0" err="1">
                <a:solidFill>
                  <a:schemeClr val="tx2"/>
                </a:solidFill>
              </a:rPr>
              <a:t>crisis</a:t>
            </a:r>
            <a:r>
              <a:rPr lang="fr-FR" dirty="0">
                <a:solidFill>
                  <a:schemeClr val="tx2"/>
                </a:solidFill>
              </a:rPr>
              <a:t>, </a:t>
            </a:r>
            <a:r>
              <a:rPr lang="fr-FR" dirty="0" err="1">
                <a:solidFill>
                  <a:schemeClr val="tx2"/>
                </a:solidFill>
              </a:rPr>
              <a:t>lauch</a:t>
            </a:r>
            <a:r>
              <a:rPr lang="fr-FR" dirty="0">
                <a:solidFill>
                  <a:schemeClr val="tx2"/>
                </a:solidFill>
              </a:rPr>
              <a:t> the product and </a:t>
            </a:r>
            <a:r>
              <a:rPr lang="fr-FR" dirty="0" err="1">
                <a:solidFill>
                  <a:schemeClr val="tx2"/>
                </a:solidFill>
              </a:rPr>
              <a:t>build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some</a:t>
            </a:r>
            <a:r>
              <a:rPr lang="fr-FR" dirty="0">
                <a:solidFill>
                  <a:schemeClr val="tx2"/>
                </a:solidFill>
              </a:rPr>
              <a:t> trust </a:t>
            </a:r>
            <a:r>
              <a:rPr lang="fr-FR" dirty="0" err="1">
                <a:solidFill>
                  <a:schemeClr val="tx2"/>
                </a:solidFill>
              </a:rPr>
              <a:t>relationships</a:t>
            </a:r>
            <a:endParaRPr lang="fr-FR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137961C-A2E4-4973-B02F-383722E70D2C}"/>
              </a:ext>
            </a:extLst>
          </p:cNvPr>
          <p:cNvSpPr txBox="1"/>
          <p:nvPr/>
        </p:nvSpPr>
        <p:spPr>
          <a:xfrm>
            <a:off x="8081962" y="4811713"/>
            <a:ext cx="28384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100 </a:t>
            </a:r>
            <a:r>
              <a:rPr lang="fr-FR" err="1">
                <a:cs typeface="Calibri"/>
              </a:rPr>
              <a:t>products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sold</a:t>
            </a:r>
            <a:r>
              <a:rPr lang="fr-FR">
                <a:cs typeface="Calibri"/>
              </a:rPr>
              <a:t>/</a:t>
            </a:r>
            <a:r>
              <a:rPr lang="fr-FR" err="1">
                <a:cs typeface="Calibri"/>
              </a:rPr>
              <a:t>month</a:t>
            </a:r>
            <a:r>
              <a:rPr lang="fr-FR">
                <a:cs typeface="Calibri"/>
              </a:rPr>
              <a:t> 18,415€/</a:t>
            </a:r>
            <a:r>
              <a:rPr lang="fr-FR" err="1">
                <a:cs typeface="Calibri"/>
              </a:rPr>
              <a:t>month</a:t>
            </a:r>
            <a:r>
              <a:rPr lang="fr-FR">
                <a:cs typeface="Calibri"/>
              </a:rPr>
              <a:t> profit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273DE499-30C1-4200-AAF4-EFDB1EB000F8}"/>
              </a:ext>
            </a:extLst>
          </p:cNvPr>
          <p:cNvSpPr/>
          <p:nvPr/>
        </p:nvSpPr>
        <p:spPr>
          <a:xfrm>
            <a:off x="7956296" y="5186932"/>
            <a:ext cx="198437" cy="158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89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08204-C4A3-4F3A-9AA3-BE79846E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Prototype – Gripper change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AFE492-2F82-4F98-865A-74CDAA6390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28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pic>
        <p:nvPicPr>
          <p:cNvPr id="4" name="Image 4" descr="Une image contenant jouet, table, assis, bleu&#10;&#10;Description générée automatiquement">
            <a:extLst>
              <a:ext uri="{FF2B5EF4-FFF2-40B4-BE49-F238E27FC236}">
                <a16:creationId xmlns:a16="http://schemas.microsoft.com/office/drawing/2014/main" id="{ECD1F957-9424-4A3A-BCEC-C1ED7541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690" y="1512856"/>
            <a:ext cx="3951749" cy="3832286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91D854F-E770-4502-BEF1-B547B6E8318D}"/>
              </a:ext>
            </a:extLst>
          </p:cNvPr>
          <p:cNvSpPr/>
          <p:nvPr/>
        </p:nvSpPr>
        <p:spPr>
          <a:xfrm>
            <a:off x="5516666" y="3051489"/>
            <a:ext cx="1818967" cy="749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B8703A-DC6C-4FB8-8A16-E837A1D78C0F}"/>
              </a:ext>
            </a:extLst>
          </p:cNvPr>
          <p:cNvSpPr txBox="1"/>
          <p:nvPr/>
        </p:nvSpPr>
        <p:spPr>
          <a:xfrm>
            <a:off x="614823" y="1065468"/>
            <a:ext cx="100067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Due to time contraints due to COVID 19, </a:t>
            </a:r>
            <a:r>
              <a:rPr lang="fr-FR" dirty="0" err="1"/>
              <a:t>we</a:t>
            </a:r>
            <a:r>
              <a:rPr lang="fr-FR" dirty="0"/>
              <a:t> chose to switch to a flexible gripper for the prototype</a:t>
            </a:r>
            <a:endParaRPr lang="fr-FR" dirty="0">
              <a:cs typeface="Calibri"/>
            </a:endParaRP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0AD4C11A-879F-4DAA-9E58-A432EC752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9" y="1883468"/>
            <a:ext cx="5053780" cy="30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1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A3C2F-41C6-4E59-A589-456C2D1C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Prototype - CAD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97BB5A7-915C-4CCC-AD2E-9764CB2EAC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 </a:t>
            </a:r>
            <a:r>
              <a:rPr lang="en-US" spc="-5">
                <a:solidFill>
                  <a:srgbClr val="00339F"/>
                </a:solidFill>
              </a:rPr>
              <a:t>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29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pic>
        <p:nvPicPr>
          <p:cNvPr id="4" name="Image 4" descr="Une image contenant table, assis, lumière, femme&#10;&#10;Description générée automatiquement">
            <a:extLst>
              <a:ext uri="{FF2B5EF4-FFF2-40B4-BE49-F238E27FC236}">
                <a16:creationId xmlns:a16="http://schemas.microsoft.com/office/drawing/2014/main" id="{5D2899D0-5923-4E4A-BA9E-3770C563C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16" y="1076194"/>
            <a:ext cx="8036231" cy="48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1FF06D-94D2-4FDD-A4AC-EB554CC1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User Needs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85AECE-A313-448A-A9C2-5994CF3B67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07777"/>
          </a:xfrm>
        </p:spPr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GB"/>
              <a:t>MSc Electromechanical Engineering</a:t>
            </a:r>
            <a:endParaRPr lang="en-GB" spc="-5"/>
          </a:p>
          <a:p>
            <a:pPr algn="r"/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GB" spc="-5">
                <a:solidFill>
                  <a:srgbClr val="00339F"/>
                </a:solidFill>
              </a:rPr>
              <a:t> |</a:t>
            </a:r>
            <a:r>
              <a:rPr lang="en-GB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dirty="0" smtClean="0">
                <a:solidFill>
                  <a:srgbClr val="00339F"/>
                </a:solidFill>
              </a:rPr>
              <a:pPr algn="r"/>
              <a:t>3</a:t>
            </a:fld>
            <a:endParaRPr lang="en-GB"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6E3D43-06FE-4068-8F6E-D2893A006DA0}"/>
              </a:ext>
            </a:extLst>
          </p:cNvPr>
          <p:cNvSpPr txBox="1"/>
          <p:nvPr/>
        </p:nvSpPr>
        <p:spPr>
          <a:xfrm>
            <a:off x="947956" y="1483252"/>
            <a:ext cx="354863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dirty="0">
                <a:solidFill>
                  <a:schemeClr val="accent1"/>
                </a:solidFill>
              </a:rPr>
              <a:t>Who will use it?</a:t>
            </a:r>
          </a:p>
          <a:p>
            <a:endParaRPr lang="fr-BE" sz="2400" dirty="0">
              <a:solidFill>
                <a:schemeClr val="accent1"/>
              </a:solidFill>
            </a:endParaRPr>
          </a:p>
          <a:p>
            <a:pPr algn="ctr"/>
            <a:r>
              <a:rPr lang="fr-BE" dirty="0">
                <a:solidFill>
                  <a:schemeClr val="accent1"/>
                </a:solidFill>
              </a:rPr>
              <a:t>The product designed for the food industry and more specifically for small companies making different fruits and vegetables with restricted budget, needing an automatised production chain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530C1D-E5A0-4BB3-A4F0-564E0722C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t="42" r="81876" b="70638"/>
          <a:stretch/>
        </p:blipFill>
        <p:spPr>
          <a:xfrm>
            <a:off x="980358" y="3976242"/>
            <a:ext cx="1577707" cy="13430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29A631E-12C0-412A-9FEF-4E8729396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6" t="30742" r="16659" b="42279"/>
          <a:stretch/>
        </p:blipFill>
        <p:spPr>
          <a:xfrm>
            <a:off x="2558065" y="3976242"/>
            <a:ext cx="1577707" cy="1379900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00C3D5B5-F4E0-4FB0-9237-56BBDEE42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99457"/>
              </p:ext>
            </p:extLst>
          </p:nvPr>
        </p:nvGraphicFramePr>
        <p:xfrm>
          <a:off x="6096001" y="1107387"/>
          <a:ext cx="5332602" cy="474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2602">
                  <a:extLst>
                    <a:ext uri="{9D8B030D-6E8A-4147-A177-3AD203B41FA5}">
                      <a16:colId xmlns:a16="http://schemas.microsoft.com/office/drawing/2014/main" val="4060350136"/>
                    </a:ext>
                  </a:extLst>
                </a:gridCol>
              </a:tblGrid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User Needs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369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 dirty="0"/>
                        <a:t>Speed up the production chain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682590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 dirty="0"/>
                        <a:t>Be human safe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85719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/>
                        <a:t>Not damage the fruit/</a:t>
                      </a:r>
                      <a:r>
                        <a:rPr lang="fr-BE" sz="1600" err="1"/>
                        <a:t>vegetable</a:t>
                      </a:r>
                      <a:r>
                        <a:rPr lang="fr-BE" sz="1600"/>
                        <a:t> </a:t>
                      </a:r>
                      <a:r>
                        <a:rPr lang="fr-BE" sz="1600" err="1"/>
                        <a:t>when</a:t>
                      </a:r>
                      <a:r>
                        <a:rPr lang="fr-BE" sz="1600"/>
                        <a:t> </a:t>
                      </a:r>
                      <a:r>
                        <a:rPr lang="fr-BE" sz="1600" err="1"/>
                        <a:t>moving</a:t>
                      </a:r>
                      <a:r>
                        <a:rPr lang="fr-BE" sz="1600"/>
                        <a:t> </a:t>
                      </a:r>
                      <a:r>
                        <a:rPr lang="fr-BE" sz="1600" err="1"/>
                        <a:t>it</a:t>
                      </a:r>
                      <a:endParaRPr lang="en-GB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448618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 dirty="0"/>
                        <a:t>Flexibility to handle different fruits/vegetables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6397892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/>
                        <a:t>Low </a:t>
                      </a:r>
                      <a:r>
                        <a:rPr lang="fr-BE" sz="1600" err="1"/>
                        <a:t>cost</a:t>
                      </a:r>
                      <a:endParaRPr lang="en-GB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95689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 dirty="0"/>
                        <a:t>Able to sort the fruits/vegetables by matureness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990836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/>
                        <a:t>Work in cold </a:t>
                      </a:r>
                      <a:r>
                        <a:rPr lang="fr-BE" sz="1600" err="1"/>
                        <a:t>environment</a:t>
                      </a:r>
                      <a:endParaRPr lang="en-GB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880686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 err="1"/>
                        <a:t>Autonomous</a:t>
                      </a:r>
                      <a:r>
                        <a:rPr lang="fr-BE" sz="1600"/>
                        <a:t> process</a:t>
                      </a:r>
                      <a:endParaRPr lang="en-GB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7076355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 err="1"/>
                        <a:t>Adapted</a:t>
                      </a:r>
                      <a:r>
                        <a:rPr lang="fr-BE" sz="1600"/>
                        <a:t> to a </a:t>
                      </a:r>
                      <a:r>
                        <a:rPr lang="fr-BE" sz="1600" err="1"/>
                        <a:t>conveyor</a:t>
                      </a:r>
                      <a:r>
                        <a:rPr lang="fr-BE" sz="1600"/>
                        <a:t> </a:t>
                      </a:r>
                      <a:r>
                        <a:rPr lang="fr-BE" sz="1600" err="1"/>
                        <a:t>belt</a:t>
                      </a:r>
                      <a:r>
                        <a:rPr lang="fr-BE" sz="1600"/>
                        <a:t> speed</a:t>
                      </a:r>
                      <a:endParaRPr lang="en-GB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910717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 err="1"/>
                        <a:t>Reliability</a:t>
                      </a:r>
                      <a:endParaRPr lang="en-GB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392960"/>
                  </a:ext>
                </a:extLst>
              </a:tr>
              <a:tr h="395677">
                <a:tc>
                  <a:txBody>
                    <a:bodyPr/>
                    <a:lstStyle/>
                    <a:p>
                      <a:pPr algn="ctr"/>
                      <a:r>
                        <a:rPr lang="fr-BE" sz="1600" dirty="0"/>
                        <a:t>Plugged in a commercial plug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08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659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DF21A6-A2A0-47C0-A67C-6EA50AA1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Prototype - Electronics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0841EC6-48CD-403C-A183-41C2B153FB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30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760CAC4-E228-4F72-8D61-4200E1777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90" y="1370667"/>
            <a:ext cx="4873522" cy="41207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E84BE6D-13AE-4058-8173-01F55CCF6F1D}"/>
              </a:ext>
            </a:extLst>
          </p:cNvPr>
          <p:cNvSpPr txBox="1"/>
          <p:nvPr/>
        </p:nvSpPr>
        <p:spPr>
          <a:xfrm>
            <a:off x="6297561" y="1303593"/>
            <a:ext cx="553719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Operating 12 V</a:t>
            </a:r>
          </a:p>
          <a:p>
            <a:pPr marL="285750" indent="-285750">
              <a:buFont typeface="Arial"/>
              <a:buChar char="•"/>
            </a:pPr>
            <a:r>
              <a:rPr lang="fr-FR" err="1">
                <a:cs typeface="Calibri"/>
              </a:rPr>
              <a:t>Bipolar</a:t>
            </a:r>
            <a:r>
              <a:rPr lang="fr-FR">
                <a:cs typeface="Calibri"/>
              </a:rPr>
              <a:t> stepper </a:t>
            </a:r>
            <a:r>
              <a:rPr lang="fr-FR" err="1">
                <a:cs typeface="Calibri"/>
              </a:rPr>
              <a:t>motor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Stepper </a:t>
            </a:r>
            <a:r>
              <a:rPr lang="fr-FR" err="1">
                <a:cs typeface="Calibri"/>
              </a:rPr>
              <a:t>motor</a:t>
            </a:r>
            <a:r>
              <a:rPr lang="fr-FR">
                <a:cs typeface="Calibri"/>
              </a:rPr>
              <a:t> driver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12V power </a:t>
            </a:r>
            <a:r>
              <a:rPr lang="fr-FR" err="1">
                <a:cs typeface="Calibri"/>
              </a:rPr>
              <a:t>supply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Buck </a:t>
            </a:r>
            <a:r>
              <a:rPr lang="fr-FR" err="1">
                <a:cs typeface="Calibri"/>
              </a:rPr>
              <a:t>converter</a:t>
            </a:r>
            <a:r>
              <a:rPr lang="fr-FR">
                <a:cs typeface="Calibri"/>
              </a:rPr>
              <a:t> 12V-&gt;5V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Operating in 5V :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 err="1">
                <a:cs typeface="Calibri"/>
              </a:rPr>
              <a:t>Color</a:t>
            </a:r>
            <a:r>
              <a:rPr lang="fr-FR">
                <a:cs typeface="Calibri"/>
              </a:rPr>
              <a:t> </a:t>
            </a:r>
            <a:r>
              <a:rPr lang="fr-FR" err="1">
                <a:cs typeface="Calibri"/>
              </a:rPr>
              <a:t>sensor</a:t>
            </a:r>
            <a:endParaRPr lang="en-US" err="1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>
                <a:cs typeface="Calibri"/>
              </a:rPr>
              <a:t>Range </a:t>
            </a:r>
            <a:r>
              <a:rPr lang="fr-FR" err="1">
                <a:cs typeface="Calibri"/>
              </a:rPr>
              <a:t>sensor</a:t>
            </a:r>
            <a:endParaRPr lang="en-US" err="1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>
                <a:cs typeface="Calibri"/>
              </a:rPr>
              <a:t>Switches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 err="1">
                <a:ea typeface="+mn-lt"/>
                <a:cs typeface="+mn-lt"/>
              </a:rPr>
              <a:t>Potentiometer</a:t>
            </a:r>
            <a:endParaRPr lang="fr-FR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r-FR">
                <a:ea typeface="+mn-lt"/>
                <a:cs typeface="+mn-lt"/>
              </a:rPr>
              <a:t>Stepper </a:t>
            </a:r>
            <a:r>
              <a:rPr lang="fr-FR" err="1">
                <a:ea typeface="+mn-lt"/>
                <a:cs typeface="+mn-lt"/>
              </a:rPr>
              <a:t>motor</a:t>
            </a:r>
            <a:r>
              <a:rPr lang="fr-FR">
                <a:ea typeface="+mn-lt"/>
                <a:cs typeface="+mn-lt"/>
              </a:rPr>
              <a:t> driver</a:t>
            </a:r>
          </a:p>
          <a:p>
            <a:pPr marL="285750" indent="-285750">
              <a:buFont typeface="Arial,Sans-Serif"/>
              <a:buChar char="•"/>
            </a:pPr>
            <a:r>
              <a:rPr lang="fr-FR">
                <a:cs typeface="Calibri"/>
              </a:rPr>
              <a:t>Servo </a:t>
            </a:r>
            <a:r>
              <a:rPr lang="fr-FR" err="1">
                <a:cs typeface="Calibri"/>
              </a:rPr>
              <a:t>Motor</a:t>
            </a:r>
            <a:endParaRPr lang="fr-FR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fr-FR">
                <a:cs typeface="Calibri"/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845685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5FA105-61BC-49E2-880E-CC82AE5C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9557"/>
            <a:ext cx="11088165" cy="492443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/>
              <a:t>Protoype - Choice for electronic components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3DAF9A-2951-4630-89A1-DB0BF6B4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984473"/>
              </p:ext>
            </p:extLst>
          </p:nvPr>
        </p:nvGraphicFramePr>
        <p:xfrm>
          <a:off x="254616" y="1113216"/>
          <a:ext cx="5510374" cy="257990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18043">
                  <a:extLst>
                    <a:ext uri="{9D8B030D-6E8A-4147-A177-3AD203B41FA5}">
                      <a16:colId xmlns:a16="http://schemas.microsoft.com/office/drawing/2014/main" val="803967503"/>
                    </a:ext>
                  </a:extLst>
                </a:gridCol>
                <a:gridCol w="1603884">
                  <a:extLst>
                    <a:ext uri="{9D8B030D-6E8A-4147-A177-3AD203B41FA5}">
                      <a16:colId xmlns:a16="http://schemas.microsoft.com/office/drawing/2014/main" val="76767907"/>
                    </a:ext>
                  </a:extLst>
                </a:gridCol>
                <a:gridCol w="1508604">
                  <a:extLst>
                    <a:ext uri="{9D8B030D-6E8A-4147-A177-3AD203B41FA5}">
                      <a16:colId xmlns:a16="http://schemas.microsoft.com/office/drawing/2014/main" val="4006330483"/>
                    </a:ext>
                  </a:extLst>
                </a:gridCol>
                <a:gridCol w="1079843">
                  <a:extLst>
                    <a:ext uri="{9D8B030D-6E8A-4147-A177-3AD203B41FA5}">
                      <a16:colId xmlns:a16="http://schemas.microsoft.com/office/drawing/2014/main" val="2682508538"/>
                    </a:ext>
                  </a:extLst>
                </a:gridCol>
              </a:tblGrid>
              <a:tr h="29648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Range (Distance) Sensor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33833832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Material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Range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Environment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59469"/>
                  </a:ext>
                </a:extLst>
              </a:tr>
              <a:tr h="3916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Requirements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Fruits of different color and ground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100-250mm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Standard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878425"/>
                  </a:ext>
                </a:extLst>
              </a:tr>
              <a:tr h="58307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Ultrasonic</a:t>
                      </a:r>
                      <a:br>
                        <a:rPr lang="en-IN" sz="1100" b="1" u="none" strike="noStrike" dirty="0">
                          <a:effectLst/>
                        </a:rPr>
                      </a:br>
                      <a:r>
                        <a:rPr lang="en-IN" sz="1100" b="1" u="none" strike="noStrike">
                          <a:effectLst/>
                        </a:rPr>
                        <a:t>(HC-SR04)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Any color and material are ok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60-800mm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Standard but echo could be a problem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230235"/>
                  </a:ext>
                </a:extLst>
              </a:tr>
              <a:tr h="58307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IR</a:t>
                      </a:r>
                      <a:br>
                        <a:rPr lang="en-IN" sz="1100" b="1" u="none" strike="noStrike" dirty="0">
                          <a:effectLst/>
                        </a:rPr>
                      </a:br>
                      <a:r>
                        <a:rPr lang="en-IN" sz="1100" b="1" u="none" strike="noStrike">
                          <a:effectLst/>
                        </a:rPr>
                        <a:t>(QRB1113 )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Reflective surface, any colour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0-~150mm or ~150-500mm but need signal conditioning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 direct or indirect sunlight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06212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Sharp IR</a:t>
                      </a:r>
                      <a:br>
                        <a:rPr lang="en-IN" sz="1100" b="1" u="none" strike="noStrike" dirty="0">
                          <a:effectLst/>
                        </a:rPr>
                      </a:br>
                      <a:r>
                        <a:rPr lang="en-IN" sz="1100" b="1" u="none" strike="noStrike">
                          <a:effectLst/>
                        </a:rPr>
                        <a:t>(GP2Y0A41SK0F)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Any surface, any color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40-300mm 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Standard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5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C9B6E5-3009-4E4D-9FEC-20D46E6D0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70874"/>
              </p:ext>
            </p:extLst>
          </p:nvPr>
        </p:nvGraphicFramePr>
        <p:xfrm>
          <a:off x="254616" y="3815538"/>
          <a:ext cx="5510375" cy="20829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39287">
                  <a:extLst>
                    <a:ext uri="{9D8B030D-6E8A-4147-A177-3AD203B41FA5}">
                      <a16:colId xmlns:a16="http://schemas.microsoft.com/office/drawing/2014/main" val="2530456712"/>
                    </a:ext>
                  </a:extLst>
                </a:gridCol>
                <a:gridCol w="1994796">
                  <a:extLst>
                    <a:ext uri="{9D8B030D-6E8A-4147-A177-3AD203B41FA5}">
                      <a16:colId xmlns:a16="http://schemas.microsoft.com/office/drawing/2014/main" val="1385611743"/>
                    </a:ext>
                  </a:extLst>
                </a:gridCol>
                <a:gridCol w="1876292">
                  <a:extLst>
                    <a:ext uri="{9D8B030D-6E8A-4147-A177-3AD203B41FA5}">
                      <a16:colId xmlns:a16="http://schemas.microsoft.com/office/drawing/2014/main" val="83678647"/>
                    </a:ext>
                  </a:extLst>
                </a:gridCol>
              </a:tblGrid>
              <a:tr h="294667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Matureness identification</a:t>
                      </a:r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188919216"/>
                  </a:ext>
                </a:extLst>
              </a:tr>
              <a:tr h="294667">
                <a:tc>
                  <a:txBody>
                    <a:bodyPr/>
                    <a:lstStyle/>
                    <a:p>
                      <a:pPr algn="ctr" fontAlgn="ctr"/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Sensitivity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Signal conditioning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936055"/>
                  </a:ext>
                </a:extLst>
              </a:tr>
              <a:tr h="3353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Requirements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Moderate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Arduino readable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614053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Camera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Not Arduino readable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249997"/>
                  </a:ext>
                </a:extLst>
              </a:tr>
              <a:tr h="5791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Color sensor</a:t>
                      </a:r>
                      <a:endParaRPr lang="fr-FR"/>
                    </a:p>
                    <a:p>
                      <a:pPr lvl="0" 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TCS3200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 to Moderate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Pulse corresponding to wavelength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635134"/>
                  </a:ext>
                </a:extLst>
              </a:tr>
            </a:tbl>
          </a:graphicData>
        </a:graphic>
      </p:graphicFrame>
      <p:sp>
        <p:nvSpPr>
          <p:cNvPr id="10" name="Holder 6">
            <a:extLst>
              <a:ext uri="{FF2B5EF4-FFF2-40B4-BE49-F238E27FC236}">
                <a16:creationId xmlns:a16="http://schemas.microsoft.com/office/drawing/2014/main" id="{25614B2D-D625-4088-BA15-7BF739884F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>
                <a:solidFill>
                  <a:schemeClr val="accent1"/>
                </a:solidFill>
              </a:rPr>
              <a:t>29-01-2021</a:t>
            </a:r>
            <a:r>
              <a:rPr lang="en-US">
                <a:solidFill>
                  <a:schemeClr val="tx2"/>
                </a:solidFill>
              </a:rPr>
              <a:t> | </a:t>
            </a:r>
            <a:fld id="{81D60167-4931-47E6-BA6A-407CBD079E47}" type="slidenum">
              <a:rPr lang="en-US" dirty="0" smtClean="0">
                <a:solidFill>
                  <a:schemeClr val="tx2"/>
                </a:solidFill>
              </a:rPr>
              <a:pPr marR="30480" algn="r">
                <a:spcBef>
                  <a:spcPts val="70"/>
                </a:spcBef>
              </a:pPr>
              <a:t>31</a:t>
            </a:fld>
            <a:endParaRPr sz="1000" b="0" i="0" kern="1200">
              <a:solidFill>
                <a:schemeClr val="tx2"/>
              </a:solidFill>
              <a:latin typeface="Verdana"/>
              <a:ea typeface="Verdana"/>
            </a:endParaRPr>
          </a:p>
        </p:txBody>
      </p:sp>
      <p:graphicFrame>
        <p:nvGraphicFramePr>
          <p:cNvPr id="11" name="Table 1">
            <a:extLst>
              <a:ext uri="{FF2B5EF4-FFF2-40B4-BE49-F238E27FC236}">
                <a16:creationId xmlns:a16="http://schemas.microsoft.com/office/drawing/2014/main" id="{07C019E1-65ED-4AE6-885C-899A412C7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25518"/>
              </p:ext>
            </p:extLst>
          </p:nvPr>
        </p:nvGraphicFramePr>
        <p:xfrm>
          <a:off x="6223616" y="1117313"/>
          <a:ext cx="5510372" cy="253206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18043">
                  <a:extLst>
                    <a:ext uri="{9D8B030D-6E8A-4147-A177-3AD203B41FA5}">
                      <a16:colId xmlns:a16="http://schemas.microsoft.com/office/drawing/2014/main" val="803967503"/>
                    </a:ext>
                  </a:extLst>
                </a:gridCol>
                <a:gridCol w="1603884">
                  <a:extLst>
                    <a:ext uri="{9D8B030D-6E8A-4147-A177-3AD203B41FA5}">
                      <a16:colId xmlns:a16="http://schemas.microsoft.com/office/drawing/2014/main" val="76767907"/>
                    </a:ext>
                  </a:extLst>
                </a:gridCol>
                <a:gridCol w="1508603">
                  <a:extLst>
                    <a:ext uri="{9D8B030D-6E8A-4147-A177-3AD203B41FA5}">
                      <a16:colId xmlns:a16="http://schemas.microsoft.com/office/drawing/2014/main" val="4006330483"/>
                    </a:ext>
                  </a:extLst>
                </a:gridCol>
                <a:gridCol w="1079842">
                  <a:extLst>
                    <a:ext uri="{9D8B030D-6E8A-4147-A177-3AD203B41FA5}">
                      <a16:colId xmlns:a16="http://schemas.microsoft.com/office/drawing/2014/main" val="2682508538"/>
                    </a:ext>
                  </a:extLst>
                </a:gridCol>
              </a:tblGrid>
              <a:tr h="270189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Stepper motor driver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338338320"/>
                  </a:ext>
                </a:extLst>
              </a:tr>
              <a:tr h="277909">
                <a:tc>
                  <a:txBody>
                    <a:bodyPr/>
                    <a:lstStyle/>
                    <a:p>
                      <a:pPr algn="ctr" fontAlgn="ctr"/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Current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Voltage input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Price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59469"/>
                  </a:ext>
                </a:extLst>
              </a:tr>
              <a:tr h="362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Requirements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0.4A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12V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Lowest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878425"/>
                  </a:ext>
                </a:extLst>
              </a:tr>
              <a:tr h="54037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Easy Driver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750mA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30V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2,93€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230235"/>
                  </a:ext>
                </a:extLst>
              </a:tr>
              <a:tr h="54037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A4988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2A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35V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1,64€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06212"/>
                  </a:ext>
                </a:extLst>
              </a:tr>
              <a:tr h="54037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1" i="0"/>
                        <a:t>TB6600</a:t>
                      </a:r>
                      <a:endParaRPr lang="fr-FR" sz="1100"/>
                    </a:p>
                    <a:p>
                      <a:pPr lvl="0" algn="ctr">
                        <a:buNone/>
                      </a:pPr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3.5A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42V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13€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18454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0F81779-E797-45DF-BCED-6B0A6495D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317348"/>
              </p:ext>
            </p:extLst>
          </p:nvPr>
        </p:nvGraphicFramePr>
        <p:xfrm>
          <a:off x="6207125" y="3817937"/>
          <a:ext cx="5510372" cy="20558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22890">
                  <a:extLst>
                    <a:ext uri="{9D8B030D-6E8A-4147-A177-3AD203B41FA5}">
                      <a16:colId xmlns:a16="http://schemas.microsoft.com/office/drawing/2014/main" val="2530456712"/>
                    </a:ext>
                  </a:extLst>
                </a:gridCol>
                <a:gridCol w="1488096">
                  <a:extLst>
                    <a:ext uri="{9D8B030D-6E8A-4147-A177-3AD203B41FA5}">
                      <a16:colId xmlns:a16="http://schemas.microsoft.com/office/drawing/2014/main" val="1385611743"/>
                    </a:ext>
                  </a:extLst>
                </a:gridCol>
                <a:gridCol w="1399693">
                  <a:extLst>
                    <a:ext uri="{9D8B030D-6E8A-4147-A177-3AD203B41FA5}">
                      <a16:colId xmlns:a16="http://schemas.microsoft.com/office/drawing/2014/main" val="83678647"/>
                    </a:ext>
                  </a:extLst>
                </a:gridCol>
                <a:gridCol w="1399693">
                  <a:extLst>
                    <a:ext uri="{9D8B030D-6E8A-4147-A177-3AD203B41FA5}">
                      <a16:colId xmlns:a16="http://schemas.microsoft.com/office/drawing/2014/main" val="1846907480"/>
                    </a:ext>
                  </a:extLst>
                </a:gridCol>
              </a:tblGrid>
              <a:tr h="224975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Stepper motor</a:t>
                      </a:r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19216"/>
                  </a:ext>
                </a:extLst>
              </a:tr>
              <a:tr h="224975">
                <a:tc>
                  <a:txBody>
                    <a:bodyPr/>
                    <a:lstStyle/>
                    <a:p>
                      <a:pPr algn="ctr" fontAlgn="ctr"/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Torque max needed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Price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Voltage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936055"/>
                  </a:ext>
                </a:extLst>
              </a:tr>
              <a:tr h="25600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Requirements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10Ncm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12V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614053"/>
                  </a:ext>
                </a:extLst>
              </a:tr>
              <a:tr h="4499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NEMA 17</a:t>
                      </a:r>
                    </a:p>
                    <a:p>
                      <a:pPr lvl="0" algn="ctr">
                        <a:buNone/>
                      </a:pPr>
                      <a:r>
                        <a:rPr lang="en-IN" sz="1100" b="0" i="0" u="none" strike="noStrike" noProof="0">
                          <a:effectLst/>
                          <a:latin typeface="Calibri"/>
                        </a:rPr>
                        <a:t>17HS13-0404S1 </a:t>
                      </a:r>
                      <a:endParaRPr lang="en-IN"/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26Ncm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7.02 €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12V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249997"/>
                  </a:ext>
                </a:extLst>
              </a:tr>
              <a:tr h="44995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NEMA 14</a:t>
                      </a:r>
                    </a:p>
                    <a:p>
                      <a:pPr lvl="0" algn="ctr">
                        <a:buNone/>
                      </a:pPr>
                      <a:r>
                        <a:rPr lang="en-IN" sz="1100" b="0" i="0" u="none" strike="noStrike" noProof="0">
                          <a:effectLst/>
                          <a:latin typeface="Calibri"/>
                        </a:rPr>
                        <a:t>14HS17-0504S </a:t>
                      </a:r>
                      <a:endParaRPr lang="en-IN"/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23Ncm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11.37 €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7.5V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635134"/>
                  </a:ext>
                </a:extLst>
              </a:tr>
              <a:tr h="4499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NEMA 23</a:t>
                      </a:r>
                    </a:p>
                    <a:p>
                      <a:pPr lvl="0" algn="ctr">
                        <a:buNone/>
                      </a:pPr>
                      <a:r>
                        <a:rPr lang="en-IN" sz="1100" b="0" i="0" u="none" strike="noStrike" noProof="0">
                          <a:effectLst/>
                          <a:latin typeface="Calibri"/>
                        </a:rPr>
                        <a:t>23HS16-2804D </a:t>
                      </a:r>
                      <a:endParaRPr lang="en-IN"/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55Ncm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14.03 €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2V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746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442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2C308D-FFAD-4DF9-AD28-FA72197E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Prototype – Price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831D07-2169-4F95-A491-E8B024B696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32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9C4A7C-0C70-4398-A7BF-FBE29BE37180}"/>
              </a:ext>
            </a:extLst>
          </p:cNvPr>
          <p:cNvSpPr txBox="1"/>
          <p:nvPr/>
        </p:nvSpPr>
        <p:spPr>
          <a:xfrm>
            <a:off x="1978025" y="2089150"/>
            <a:ext cx="2179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tx2"/>
                </a:solidFill>
                <a:cs typeface="Calibri"/>
              </a:rPr>
              <a:t>Total budget of 200€</a:t>
            </a:r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34FBAA6D-0BD6-448A-82EA-737D79E8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12" y="1047649"/>
            <a:ext cx="3449638" cy="47627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D2A852-DCC7-4B6C-AAEB-BCFCE1582789}"/>
              </a:ext>
            </a:extLst>
          </p:cNvPr>
          <p:cNvSpPr txBox="1"/>
          <p:nvPr/>
        </p:nvSpPr>
        <p:spPr>
          <a:xfrm>
            <a:off x="1954212" y="3740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tx2"/>
                </a:solidFill>
              </a:rPr>
              <a:t>Total </a:t>
            </a:r>
            <a:r>
              <a:rPr lang="fr-FR" err="1">
                <a:solidFill>
                  <a:schemeClr val="tx2"/>
                </a:solidFill>
              </a:rPr>
              <a:t>cost</a:t>
            </a:r>
            <a:r>
              <a:rPr lang="fr-FR">
                <a:solidFill>
                  <a:schemeClr val="tx2"/>
                </a:solidFill>
              </a:rPr>
              <a:t> of 128.12€</a:t>
            </a:r>
            <a:endParaRPr lang="fr-FR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5874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06AD48-794F-49F5-9925-C27C7F04A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Code </a:t>
            </a:r>
            <a:r>
              <a:rPr lang="fr-FR" dirty="0" err="1">
                <a:ea typeface="Verdana"/>
              </a:rPr>
              <a:t>schematic</a:t>
            </a:r>
            <a:endParaRPr lang="fr-FR" dirty="0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2AE200-7293-445B-A5E2-5A2F8B4CBD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33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4B98537-E300-43C9-BBAB-654CC6C8E48E}"/>
              </a:ext>
            </a:extLst>
          </p:cNvPr>
          <p:cNvSpPr/>
          <p:nvPr/>
        </p:nvSpPr>
        <p:spPr>
          <a:xfrm>
            <a:off x="272026" y="2861187"/>
            <a:ext cx="1327353" cy="1224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cs typeface="Calibri"/>
              </a:rPr>
              <a:t>Waiting</a:t>
            </a:r>
            <a:r>
              <a:rPr lang="fr-FR" dirty="0">
                <a:cs typeface="Calibri"/>
              </a:rPr>
              <a:t> for user input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B137351-4E81-4459-AC82-C98BB482346C}"/>
              </a:ext>
            </a:extLst>
          </p:cNvPr>
          <p:cNvSpPr/>
          <p:nvPr/>
        </p:nvSpPr>
        <p:spPr>
          <a:xfrm>
            <a:off x="5663381" y="2861187"/>
            <a:ext cx="1331450" cy="1229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cs typeface="Calibri"/>
              </a:rPr>
              <a:t>Going</a:t>
            </a:r>
            <a:r>
              <a:rPr lang="fr-FR" dirty="0">
                <a:cs typeface="Calibri"/>
              </a:rPr>
              <a:t> to </a:t>
            </a:r>
            <a:r>
              <a:rPr lang="fr-FR" dirty="0" err="1">
                <a:cs typeface="Calibri"/>
              </a:rPr>
              <a:t>object</a:t>
            </a:r>
            <a:r>
              <a:rPr lang="fr-FR" dirty="0">
                <a:cs typeface="Calibri"/>
              </a:rPr>
              <a:t>, </a:t>
            </a:r>
            <a:r>
              <a:rPr lang="fr-FR" dirty="0" err="1">
                <a:cs typeface="Calibri"/>
              </a:rPr>
              <a:t>grabbing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it</a:t>
            </a:r>
            <a:endParaRPr lang="fr-FR" dirty="0">
              <a:cs typeface="Calibri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4A301EE-9184-4033-A25C-6666456A41EF}"/>
              </a:ext>
            </a:extLst>
          </p:cNvPr>
          <p:cNvSpPr/>
          <p:nvPr/>
        </p:nvSpPr>
        <p:spPr>
          <a:xfrm>
            <a:off x="3807542" y="2861187"/>
            <a:ext cx="1368321" cy="1224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cs typeface="Calibri"/>
              </a:rPr>
              <a:t>Scanning for </a:t>
            </a:r>
            <a:r>
              <a:rPr lang="fr-FR" dirty="0" err="1">
                <a:cs typeface="Calibri"/>
              </a:rPr>
              <a:t>object</a:t>
            </a:r>
            <a:endParaRPr lang="fr-FR" dirty="0" err="1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FD01A67-72B1-4C8E-97E8-9F98A193AFC5}"/>
              </a:ext>
            </a:extLst>
          </p:cNvPr>
          <p:cNvSpPr/>
          <p:nvPr/>
        </p:nvSpPr>
        <p:spPr>
          <a:xfrm>
            <a:off x="2045930" y="2861186"/>
            <a:ext cx="1323256" cy="1229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dirty="0" err="1">
                <a:cs typeface="Calibri"/>
              </a:rPr>
              <a:t>Reseting</a:t>
            </a:r>
            <a:endParaRPr lang="fr-FR" sz="1600">
              <a:cs typeface="Calibri"/>
            </a:endParaRPr>
          </a:p>
          <a:p>
            <a:pPr algn="ctr"/>
            <a:r>
              <a:rPr lang="fr-FR" sz="1600" dirty="0">
                <a:cs typeface="Calibri"/>
              </a:rPr>
              <a:t>and checking for fruit </a:t>
            </a:r>
            <a:r>
              <a:rPr lang="fr-FR" sz="1600" dirty="0" err="1">
                <a:cs typeface="Calibri"/>
              </a:rPr>
              <a:t>selected</a:t>
            </a:r>
            <a:endParaRPr lang="fr-FR" sz="1600">
              <a:cs typeface="Calibri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968A5DF-0600-47D2-AED6-BAF3B9A81CEC}"/>
              </a:ext>
            </a:extLst>
          </p:cNvPr>
          <p:cNvSpPr/>
          <p:nvPr/>
        </p:nvSpPr>
        <p:spPr>
          <a:xfrm>
            <a:off x="3807542" y="1206090"/>
            <a:ext cx="1368321" cy="12126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cs typeface="Calibri"/>
              </a:rPr>
              <a:t>Transport mode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01F9001-95E2-4E45-86D8-B13AEA3CE770}"/>
              </a:ext>
            </a:extLst>
          </p:cNvPr>
          <p:cNvSpPr/>
          <p:nvPr/>
        </p:nvSpPr>
        <p:spPr>
          <a:xfrm>
            <a:off x="9067801" y="1812413"/>
            <a:ext cx="1331450" cy="1229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700" dirty="0" err="1">
                <a:cs typeface="Calibri"/>
              </a:rPr>
              <a:t>Placing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object</a:t>
            </a:r>
            <a:r>
              <a:rPr lang="fr-FR" sz="1700" dirty="0">
                <a:cs typeface="Calibri"/>
              </a:rPr>
              <a:t> in OK position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4E02A6B-56F1-45F7-BB41-ABA1A8EDBD1A}"/>
              </a:ext>
            </a:extLst>
          </p:cNvPr>
          <p:cNvSpPr/>
          <p:nvPr/>
        </p:nvSpPr>
        <p:spPr>
          <a:xfrm>
            <a:off x="7465962" y="2861187"/>
            <a:ext cx="1331450" cy="1229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dirty="0">
                <a:ea typeface="+mn-lt"/>
                <a:cs typeface="+mn-lt"/>
              </a:rPr>
              <a:t> </a:t>
            </a:r>
            <a:r>
              <a:rPr lang="fr-FR" sz="1400" dirty="0" err="1">
                <a:ea typeface="+mn-lt"/>
                <a:cs typeface="+mn-lt"/>
              </a:rPr>
              <a:t>Going</a:t>
            </a:r>
            <a:r>
              <a:rPr lang="fr-FR" sz="1400" dirty="0">
                <a:ea typeface="+mn-lt"/>
                <a:cs typeface="+mn-lt"/>
              </a:rPr>
              <a:t> to </a:t>
            </a:r>
            <a:r>
              <a:rPr lang="fr-FR" sz="1400" dirty="0" err="1">
                <a:ea typeface="+mn-lt"/>
                <a:cs typeface="+mn-lt"/>
              </a:rPr>
              <a:t>color</a:t>
            </a:r>
            <a:r>
              <a:rPr lang="fr-FR" sz="1400" dirty="0">
                <a:ea typeface="+mn-lt"/>
                <a:cs typeface="+mn-lt"/>
              </a:rPr>
              <a:t> </a:t>
            </a:r>
            <a:r>
              <a:rPr lang="fr-FR" sz="1400" dirty="0" err="1">
                <a:ea typeface="+mn-lt"/>
                <a:cs typeface="+mn-lt"/>
              </a:rPr>
              <a:t>sensor</a:t>
            </a:r>
            <a:r>
              <a:rPr lang="fr-FR" sz="1400" dirty="0">
                <a:ea typeface="+mn-lt"/>
                <a:cs typeface="+mn-lt"/>
              </a:rPr>
              <a:t> and checking if </a:t>
            </a:r>
            <a:r>
              <a:rPr lang="fr-FR" sz="1400" dirty="0" err="1">
                <a:ea typeface="+mn-lt"/>
                <a:cs typeface="+mn-lt"/>
              </a:rPr>
              <a:t>color</a:t>
            </a:r>
            <a:r>
              <a:rPr lang="fr-FR" sz="1400" dirty="0">
                <a:ea typeface="+mn-lt"/>
                <a:cs typeface="+mn-lt"/>
              </a:rPr>
              <a:t> of fruit </a:t>
            </a:r>
            <a:r>
              <a:rPr lang="fr-FR" sz="1400" dirty="0" err="1">
                <a:ea typeface="+mn-lt"/>
                <a:cs typeface="+mn-lt"/>
              </a:rPr>
              <a:t>selected</a:t>
            </a:r>
            <a:endParaRPr lang="fr-FR" sz="1400" dirty="0">
              <a:ea typeface="+mn-lt"/>
              <a:cs typeface="+mn-lt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1F0D9DA-45BF-4C1D-BC5A-5E1E9DC468FD}"/>
              </a:ext>
            </a:extLst>
          </p:cNvPr>
          <p:cNvSpPr/>
          <p:nvPr/>
        </p:nvSpPr>
        <p:spPr>
          <a:xfrm>
            <a:off x="9067801" y="3819832"/>
            <a:ext cx="1331450" cy="1229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700" dirty="0" err="1">
                <a:cs typeface="Calibri"/>
              </a:rPr>
              <a:t>Placing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object</a:t>
            </a:r>
            <a:r>
              <a:rPr lang="fr-FR" sz="1700" dirty="0">
                <a:cs typeface="Calibri"/>
              </a:rPr>
              <a:t> in not OK position</a:t>
            </a:r>
            <a:endParaRPr lang="fr-FR" sz="1700">
              <a:cs typeface="Calibri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EF368EC-7065-4369-B7D7-78DBEC2D3253}"/>
              </a:ext>
            </a:extLst>
          </p:cNvPr>
          <p:cNvSpPr/>
          <p:nvPr/>
        </p:nvSpPr>
        <p:spPr>
          <a:xfrm>
            <a:off x="10677833" y="2816122"/>
            <a:ext cx="1331450" cy="1229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>
                <a:ea typeface="+mn-lt"/>
                <a:cs typeface="+mn-lt"/>
              </a:rPr>
              <a:t>Reseting</a:t>
            </a:r>
            <a:endParaRPr lang="fr-FR" dirty="0" err="1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252582E6-5180-4102-9803-154EAD09323F}"/>
              </a:ext>
            </a:extLst>
          </p:cNvPr>
          <p:cNvSpPr/>
          <p:nvPr/>
        </p:nvSpPr>
        <p:spPr>
          <a:xfrm>
            <a:off x="1656480" y="3337239"/>
            <a:ext cx="360517" cy="27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500AE821-39F9-4304-85A7-280F66936111}"/>
              </a:ext>
            </a:extLst>
          </p:cNvPr>
          <p:cNvSpPr/>
          <p:nvPr/>
        </p:nvSpPr>
        <p:spPr>
          <a:xfrm>
            <a:off x="7072415" y="3337239"/>
            <a:ext cx="360517" cy="27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AB029C27-989D-4A8B-B1D4-0CFA74DF3916}"/>
              </a:ext>
            </a:extLst>
          </p:cNvPr>
          <p:cNvSpPr/>
          <p:nvPr/>
        </p:nvSpPr>
        <p:spPr>
          <a:xfrm>
            <a:off x="5253448" y="3337239"/>
            <a:ext cx="360517" cy="27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A895538E-16E7-4304-96DA-C80CF1AA5BFA}"/>
              </a:ext>
            </a:extLst>
          </p:cNvPr>
          <p:cNvSpPr/>
          <p:nvPr/>
        </p:nvSpPr>
        <p:spPr>
          <a:xfrm>
            <a:off x="3422189" y="3337239"/>
            <a:ext cx="360517" cy="27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angle droit 27">
            <a:extLst>
              <a:ext uri="{FF2B5EF4-FFF2-40B4-BE49-F238E27FC236}">
                <a16:creationId xmlns:a16="http://schemas.microsoft.com/office/drawing/2014/main" id="{3DD8C456-FF3D-46F1-AE24-4D195381076B}"/>
              </a:ext>
            </a:extLst>
          </p:cNvPr>
          <p:cNvSpPr/>
          <p:nvPr/>
        </p:nvSpPr>
        <p:spPr>
          <a:xfrm rot="5400000">
            <a:off x="8317830" y="4010108"/>
            <a:ext cx="483420" cy="8521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angle droit 28">
            <a:extLst>
              <a:ext uri="{FF2B5EF4-FFF2-40B4-BE49-F238E27FC236}">
                <a16:creationId xmlns:a16="http://schemas.microsoft.com/office/drawing/2014/main" id="{776D0DE9-2CE5-4BA2-AB5C-69F7A3FF876A}"/>
              </a:ext>
            </a:extLst>
          </p:cNvPr>
          <p:cNvSpPr/>
          <p:nvPr/>
        </p:nvSpPr>
        <p:spPr>
          <a:xfrm rot="5400000" flipH="1">
            <a:off x="8336264" y="2000640"/>
            <a:ext cx="491612" cy="889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i="1"/>
          </a:p>
        </p:txBody>
      </p:sp>
      <p:sp>
        <p:nvSpPr>
          <p:cNvPr id="31" name="Flèche : angle droit 30">
            <a:extLst>
              <a:ext uri="{FF2B5EF4-FFF2-40B4-BE49-F238E27FC236}">
                <a16:creationId xmlns:a16="http://schemas.microsoft.com/office/drawing/2014/main" id="{4B23AD91-7A29-465E-B635-FD0F82CECDB6}"/>
              </a:ext>
            </a:extLst>
          </p:cNvPr>
          <p:cNvSpPr/>
          <p:nvPr/>
        </p:nvSpPr>
        <p:spPr>
          <a:xfrm rot="5400000" flipH="1">
            <a:off x="9864362" y="3110865"/>
            <a:ext cx="442451" cy="88080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/>
          </a:p>
        </p:txBody>
      </p:sp>
      <p:sp>
        <p:nvSpPr>
          <p:cNvPr id="32" name="Flèche : angle droit 31">
            <a:extLst>
              <a:ext uri="{FF2B5EF4-FFF2-40B4-BE49-F238E27FC236}">
                <a16:creationId xmlns:a16="http://schemas.microsoft.com/office/drawing/2014/main" id="{88F1361A-0D0E-4CC9-8258-7908C49B217B}"/>
              </a:ext>
            </a:extLst>
          </p:cNvPr>
          <p:cNvSpPr/>
          <p:nvPr/>
        </p:nvSpPr>
        <p:spPr>
          <a:xfrm rot="5400000">
            <a:off x="9872554" y="2881446"/>
            <a:ext cx="430163" cy="90948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8B4691AB-FB28-4A6B-B2CD-3E23AF886BD0}"/>
              </a:ext>
            </a:extLst>
          </p:cNvPr>
          <p:cNvSpPr/>
          <p:nvPr/>
        </p:nvSpPr>
        <p:spPr>
          <a:xfrm rot="16200000">
            <a:off x="4311189" y="2493304"/>
            <a:ext cx="360517" cy="274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angle droit 33">
            <a:extLst>
              <a:ext uri="{FF2B5EF4-FFF2-40B4-BE49-F238E27FC236}">
                <a16:creationId xmlns:a16="http://schemas.microsoft.com/office/drawing/2014/main" id="{B10FF02F-5E8E-4E2E-89CB-AE589CCE71EC}"/>
              </a:ext>
            </a:extLst>
          </p:cNvPr>
          <p:cNvSpPr/>
          <p:nvPr/>
        </p:nvSpPr>
        <p:spPr>
          <a:xfrm rot="10800000">
            <a:off x="735729" y="1721034"/>
            <a:ext cx="2949675" cy="74970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angle droit 35">
            <a:extLst>
              <a:ext uri="{FF2B5EF4-FFF2-40B4-BE49-F238E27FC236}">
                <a16:creationId xmlns:a16="http://schemas.microsoft.com/office/drawing/2014/main" id="{E2AC8A8B-026F-4F2D-B89D-D2D534EFC788}"/>
              </a:ext>
            </a:extLst>
          </p:cNvPr>
          <p:cNvSpPr/>
          <p:nvPr/>
        </p:nvSpPr>
        <p:spPr>
          <a:xfrm rot="5400000" flipV="1">
            <a:off x="8164202" y="2430800"/>
            <a:ext cx="516194" cy="596080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angle droit 36">
            <a:extLst>
              <a:ext uri="{FF2B5EF4-FFF2-40B4-BE49-F238E27FC236}">
                <a16:creationId xmlns:a16="http://schemas.microsoft.com/office/drawing/2014/main" id="{1DAB4510-C5BC-4D49-8AC1-09A2859421BE}"/>
              </a:ext>
            </a:extLst>
          </p:cNvPr>
          <p:cNvSpPr/>
          <p:nvPr/>
        </p:nvSpPr>
        <p:spPr>
          <a:xfrm rot="10800000" flipV="1">
            <a:off x="769527" y="4946219"/>
            <a:ext cx="4457289" cy="65138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F204612B-404A-45D8-A673-04BCEF1E2742}"/>
              </a:ext>
            </a:extLst>
          </p:cNvPr>
          <p:cNvSpPr/>
          <p:nvPr/>
        </p:nvSpPr>
        <p:spPr>
          <a:xfrm rot="-5400000">
            <a:off x="599510" y="4394207"/>
            <a:ext cx="655484" cy="258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8664A208-5294-458B-97B3-387F66DD757A}"/>
              </a:ext>
            </a:extLst>
          </p:cNvPr>
          <p:cNvSpPr/>
          <p:nvPr/>
        </p:nvSpPr>
        <p:spPr>
          <a:xfrm rot="5400000">
            <a:off x="10927480" y="4435174"/>
            <a:ext cx="831645" cy="196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CD97776-F11D-4A87-841D-57B7D6641ADD}"/>
              </a:ext>
            </a:extLst>
          </p:cNvPr>
          <p:cNvSpPr txBox="1"/>
          <p:nvPr/>
        </p:nvSpPr>
        <p:spPr>
          <a:xfrm>
            <a:off x="7932174" y="4589206"/>
            <a:ext cx="12970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>
                <a:cs typeface="Calibri"/>
              </a:rPr>
              <a:t>If not </a:t>
            </a:r>
            <a:r>
              <a:rPr lang="fr-FR" sz="1000" dirty="0" err="1">
                <a:cs typeface="Calibri"/>
              </a:rPr>
              <a:t>color</a:t>
            </a:r>
            <a:r>
              <a:rPr lang="fr-FR" sz="1000" dirty="0">
                <a:cs typeface="Calibri"/>
              </a:rPr>
              <a:t> of fruit </a:t>
            </a:r>
            <a:r>
              <a:rPr lang="fr-FR" sz="1000" dirty="0" err="1">
                <a:cs typeface="Calibri"/>
              </a:rPr>
              <a:t>selected</a:t>
            </a:r>
          </a:p>
        </p:txBody>
      </p:sp>
      <p:sp>
        <p:nvSpPr>
          <p:cNvPr id="43" name="ZoneTexte 1">
            <a:extLst>
              <a:ext uri="{FF2B5EF4-FFF2-40B4-BE49-F238E27FC236}">
                <a16:creationId xmlns:a16="http://schemas.microsoft.com/office/drawing/2014/main" id="{8F507F17-D8D4-49EA-A312-4FBC1638DF05}"/>
              </a:ext>
            </a:extLst>
          </p:cNvPr>
          <p:cNvSpPr txBox="1"/>
          <p:nvPr/>
        </p:nvSpPr>
        <p:spPr>
          <a:xfrm>
            <a:off x="8112432" y="1893527"/>
            <a:ext cx="137078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>
                <a:cs typeface="Calibri"/>
              </a:rPr>
              <a:t>If </a:t>
            </a:r>
            <a:r>
              <a:rPr lang="fr-FR" sz="1000" err="1">
                <a:cs typeface="Calibri"/>
              </a:rPr>
              <a:t>color</a:t>
            </a:r>
            <a:r>
              <a:rPr lang="fr-FR" sz="1000" dirty="0">
                <a:cs typeface="Calibri"/>
              </a:rPr>
              <a:t> of fruit </a:t>
            </a:r>
            <a:r>
              <a:rPr lang="fr-FR" sz="1000">
                <a:cs typeface="Calibri"/>
              </a:rPr>
              <a:t>selected</a:t>
            </a:r>
            <a:endParaRPr lang="fr-FR" sz="1000" dirty="0">
              <a:cs typeface="Calibri"/>
            </a:endParaRPr>
          </a:p>
        </p:txBody>
      </p:sp>
      <p:sp>
        <p:nvSpPr>
          <p:cNvPr id="44" name="ZoneTexte 1">
            <a:extLst>
              <a:ext uri="{FF2B5EF4-FFF2-40B4-BE49-F238E27FC236}">
                <a16:creationId xmlns:a16="http://schemas.microsoft.com/office/drawing/2014/main" id="{2BBAEF21-B05C-4CAF-8D41-9FC2708E27C7}"/>
              </a:ext>
            </a:extLst>
          </p:cNvPr>
          <p:cNvSpPr txBox="1"/>
          <p:nvPr/>
        </p:nvSpPr>
        <p:spPr>
          <a:xfrm>
            <a:off x="4630173" y="2503946"/>
            <a:ext cx="1370780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>
                <a:cs typeface="Calibri"/>
              </a:rPr>
              <a:t>If no </a:t>
            </a:r>
            <a:r>
              <a:rPr lang="fr-FR" sz="1000" dirty="0" err="1">
                <a:cs typeface="Calibri"/>
              </a:rPr>
              <a:t>object</a:t>
            </a:r>
            <a:r>
              <a:rPr lang="fr-FR" sz="1000" dirty="0">
                <a:cs typeface="Calibri"/>
              </a:rPr>
              <a:t> </a:t>
            </a:r>
            <a:r>
              <a:rPr lang="fr-FR" sz="1000" dirty="0" err="1">
                <a:cs typeface="Calibri"/>
              </a:rPr>
              <a:t>found</a:t>
            </a:r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73258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290A0-920A-4578-812A-5195274A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Prototype - Build 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EEEEB6-D316-4298-90B9-EB7814FA3A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34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pic>
        <p:nvPicPr>
          <p:cNvPr id="4" name="Image 4" descr="Une image contenant intérieur, table, ordinateur, assis&#10;&#10;Description générée automatiquement">
            <a:extLst>
              <a:ext uri="{FF2B5EF4-FFF2-40B4-BE49-F238E27FC236}">
                <a16:creationId xmlns:a16="http://schemas.microsoft.com/office/drawing/2014/main" id="{FCCC0AEF-827D-427B-9F57-0EADFCAB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8" y="1608609"/>
            <a:ext cx="6483554" cy="3640781"/>
          </a:xfrm>
          <a:prstGeom prst="rect">
            <a:avLst/>
          </a:prstGeom>
        </p:spPr>
      </p:pic>
      <p:pic>
        <p:nvPicPr>
          <p:cNvPr id="5" name="Image 5" descr="Une image contenant table, assis, rose, vélo&#10;&#10;Description générée automatiquement">
            <a:extLst>
              <a:ext uri="{FF2B5EF4-FFF2-40B4-BE49-F238E27FC236}">
                <a16:creationId xmlns:a16="http://schemas.microsoft.com/office/drawing/2014/main" id="{AE3D25CE-C441-49F1-8234-AFE80477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80" y="1608394"/>
            <a:ext cx="2730910" cy="36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4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D0C39-F8AF-4CE7-871F-1FAD61FB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Prototype – </a:t>
            </a:r>
            <a:r>
              <a:rPr lang="fr-FR" dirty="0" err="1">
                <a:ea typeface="Verdana"/>
              </a:rPr>
              <a:t>Results</a:t>
            </a:r>
            <a:r>
              <a:rPr lang="fr-FR" dirty="0">
                <a:ea typeface="Verdana"/>
              </a:rPr>
              <a:t> and Discussion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4A062C-F3EE-4668-A548-BDA0B3A5B1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35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AC19DE-1A3E-41AA-8A26-90E252C62030}"/>
              </a:ext>
            </a:extLst>
          </p:cNvPr>
          <p:cNvSpPr txBox="1"/>
          <p:nvPr/>
        </p:nvSpPr>
        <p:spPr>
          <a:xfrm>
            <a:off x="1525588" y="1811338"/>
            <a:ext cx="274320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b="1" dirty="0" err="1">
                <a:solidFill>
                  <a:schemeClr val="tx2"/>
                </a:solidFill>
                <a:cs typeface="Calibri"/>
              </a:rPr>
              <a:t>Achievements</a:t>
            </a:r>
            <a:endParaRPr lang="fr-FR" sz="2400" b="1" dirty="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solidFill>
                  <a:schemeClr val="tx2"/>
                </a:solidFill>
                <a:cs typeface="Calibri"/>
              </a:rPr>
              <a:t>Color </a:t>
            </a:r>
            <a:r>
              <a:rPr lang="fr-FR" sz="2000" dirty="0" err="1">
                <a:solidFill>
                  <a:schemeClr val="tx2"/>
                </a:solidFill>
                <a:cs typeface="Calibri"/>
              </a:rPr>
              <a:t>detection</a:t>
            </a:r>
            <a:endParaRPr lang="fr-FR" sz="2000" dirty="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solidFill>
                  <a:schemeClr val="tx2"/>
                </a:solidFill>
                <a:cs typeface="Calibri"/>
              </a:rPr>
              <a:t>YZ motion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solidFill>
                  <a:schemeClr val="tx2"/>
                </a:solidFill>
                <a:cs typeface="Calibri"/>
              </a:rPr>
              <a:t>Object </a:t>
            </a:r>
            <a:r>
              <a:rPr lang="fr-FR" sz="2000" dirty="0" err="1">
                <a:solidFill>
                  <a:schemeClr val="tx2"/>
                </a:solidFill>
                <a:cs typeface="Calibri"/>
              </a:rPr>
              <a:t>detection</a:t>
            </a:r>
            <a:endParaRPr lang="fr-FR" sz="2000" dirty="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solidFill>
                  <a:schemeClr val="tx2"/>
                </a:solidFill>
                <a:cs typeface="Calibri"/>
              </a:rPr>
              <a:t>Switch </a:t>
            </a:r>
            <a:r>
              <a:rPr lang="fr-FR" sz="2000" dirty="0" err="1">
                <a:solidFill>
                  <a:schemeClr val="tx2"/>
                </a:solidFill>
                <a:cs typeface="Calibri"/>
              </a:rPr>
              <a:t>between</a:t>
            </a:r>
            <a:r>
              <a:rPr lang="fr-FR" sz="2000" dirty="0">
                <a:solidFill>
                  <a:schemeClr val="tx2"/>
                </a:solidFill>
                <a:cs typeface="Calibri"/>
              </a:rPr>
              <a:t> fruit detected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 err="1">
                <a:solidFill>
                  <a:schemeClr val="tx2"/>
                </a:solidFill>
                <a:cs typeface="Calibri"/>
              </a:rPr>
              <a:t>Grab</a:t>
            </a:r>
            <a:r>
              <a:rPr lang="fr-FR" sz="2000" dirty="0">
                <a:solidFill>
                  <a:schemeClr val="tx2"/>
                </a:solidFill>
                <a:cs typeface="Calibri"/>
              </a:rPr>
              <a:t> </a:t>
            </a:r>
            <a:r>
              <a:rPr lang="fr-FR" sz="2000" dirty="0" err="1">
                <a:solidFill>
                  <a:schemeClr val="tx2"/>
                </a:solidFill>
                <a:cs typeface="Calibri"/>
              </a:rPr>
              <a:t>object</a:t>
            </a:r>
            <a:endParaRPr lang="fr-FR" sz="20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D992BD8-890E-4E70-8FA4-3592370F8D62}"/>
              </a:ext>
            </a:extLst>
          </p:cNvPr>
          <p:cNvSpPr txBox="1"/>
          <p:nvPr/>
        </p:nvSpPr>
        <p:spPr>
          <a:xfrm>
            <a:off x="6250134" y="1811338"/>
            <a:ext cx="5043340" cy="26161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b="1" err="1">
                <a:solidFill>
                  <a:schemeClr val="tx2"/>
                </a:solidFill>
              </a:rPr>
              <a:t>Problems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err="1">
                <a:solidFill>
                  <a:schemeClr val="tx2"/>
                </a:solidFill>
              </a:rPr>
              <a:t>encountered</a:t>
            </a:r>
            <a:endParaRPr lang="fr-FR" sz="2400" b="1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solidFill>
                  <a:schemeClr val="tx2"/>
                </a:solidFill>
                <a:cs typeface="Calibri"/>
              </a:rPr>
              <a:t>Glue due to the absence of M2 </a:t>
            </a:r>
            <a:r>
              <a:rPr lang="fr-FR" sz="2000" err="1">
                <a:solidFill>
                  <a:schemeClr val="tx2"/>
                </a:solidFill>
                <a:cs typeface="Calibri"/>
              </a:rPr>
              <a:t>screws</a:t>
            </a:r>
            <a:endParaRPr lang="fr-FR" sz="200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solidFill>
                  <a:schemeClr val="tx2"/>
                </a:solidFill>
                <a:cs typeface="Calibri"/>
              </a:rPr>
              <a:t>Lots of friction in the Z axis (due to </a:t>
            </a:r>
            <a:r>
              <a:rPr lang="fr-FR" sz="2000" err="1">
                <a:solidFill>
                  <a:schemeClr val="tx2"/>
                </a:solidFill>
                <a:cs typeface="Calibri"/>
              </a:rPr>
              <a:t>tilted</a:t>
            </a:r>
            <a:r>
              <a:rPr lang="fr-FR" sz="2000" dirty="0">
                <a:solidFill>
                  <a:schemeClr val="tx2"/>
                </a:solidFill>
                <a:cs typeface="Calibri"/>
              </a:rPr>
              <a:t> axis)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solidFill>
                  <a:schemeClr val="tx2"/>
                </a:solidFill>
                <a:cs typeface="Calibri"/>
              </a:rPr>
              <a:t>Very slow Z motion due to small </a:t>
            </a:r>
            <a:r>
              <a:rPr lang="fr-FR" sz="2000" err="1">
                <a:solidFill>
                  <a:schemeClr val="tx2"/>
                </a:solidFill>
                <a:cs typeface="Calibri"/>
              </a:rPr>
              <a:t>tooth</a:t>
            </a:r>
            <a:r>
              <a:rPr lang="fr-FR" sz="2000" dirty="0">
                <a:solidFill>
                  <a:schemeClr val="tx2"/>
                </a:solidFill>
                <a:cs typeface="Calibri"/>
              </a:rPr>
              <a:t> pitch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solidFill>
                  <a:schemeClr val="tx2"/>
                </a:solidFill>
                <a:cs typeface="Calibri"/>
              </a:rPr>
              <a:t>Lots of stresses on the YZ fixation (for a 3D </a:t>
            </a:r>
            <a:r>
              <a:rPr lang="fr-FR" sz="2000" err="1">
                <a:solidFill>
                  <a:schemeClr val="tx2"/>
                </a:solidFill>
                <a:cs typeface="Calibri"/>
              </a:rPr>
              <a:t>printed</a:t>
            </a:r>
            <a:r>
              <a:rPr lang="fr-FR" sz="2000" dirty="0">
                <a:solidFill>
                  <a:schemeClr val="tx2"/>
                </a:solidFill>
                <a:cs typeface="Calibri"/>
              </a:rPr>
              <a:t> part)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schemeClr val="tx2"/>
                </a:solidFill>
                <a:cs typeface="Calibri"/>
              </a:rPr>
              <a:t>Cable management</a:t>
            </a:r>
            <a:endParaRPr lang="fr-FR" sz="20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795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D0C39-F8AF-4CE7-871F-1FAD61FB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Conclusion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4A062C-F3EE-4668-A548-BDA0B3A5B1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36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6" name="ZoneTexte 2">
            <a:extLst>
              <a:ext uri="{FF2B5EF4-FFF2-40B4-BE49-F238E27FC236}">
                <a16:creationId xmlns:a16="http://schemas.microsoft.com/office/drawing/2014/main" id="{24CCD524-C49E-4C4E-85E9-C6C8A01D5A69}"/>
              </a:ext>
            </a:extLst>
          </p:cNvPr>
          <p:cNvSpPr txBox="1"/>
          <p:nvPr/>
        </p:nvSpPr>
        <p:spPr>
          <a:xfrm>
            <a:off x="304800" y="1060930"/>
            <a:ext cx="11677366" cy="5146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cs typeface="Calibri"/>
              </a:rPr>
              <a:t>We started with a basic project topic of selecting an object and an actuated gripper and we produced a fully automated robot that sorts fruits and vegetables based on their color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cs typeface="Calibri"/>
              </a:rPr>
              <a:t>During this whole experience of designing and developing a fully working robot, we learned many things like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cs typeface="Calibri"/>
              </a:rPr>
              <a:t>Developing a design from scratch, with only a topic in hand. This helps us to train our problem-solving and creative skills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cs typeface="Calibri"/>
              </a:rPr>
              <a:t>To optimize our product to a minimum number of parts and at the same time it could be interchangeable in case of any failure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cs typeface="Calibri"/>
              </a:rPr>
              <a:t>To brainstorm to get to the best possible solution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cs typeface="Calibri"/>
              </a:rPr>
              <a:t>Time Management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cs typeface="Calibri"/>
              </a:rPr>
              <a:t>Further improvements can be made like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cs typeface="Calibri"/>
              </a:rPr>
              <a:t>Due to time constraints, we switched to a flexible gripper so, instead, soft grippers can be developed which would have greater product life and easy handling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cs typeface="Calibri"/>
              </a:rPr>
              <a:t>Find a way to avoid the tilting of the Z-axis that decreases the Z motion speed.</a:t>
            </a:r>
          </a:p>
          <a:p>
            <a:pPr>
              <a:lnSpc>
                <a:spcPct val="150000"/>
              </a:lnSpc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3755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67301E3-8B4F-4975-8013-6E379A82EAC9}"/>
              </a:ext>
            </a:extLst>
          </p:cNvPr>
          <p:cNvSpPr/>
          <p:nvPr/>
        </p:nvSpPr>
        <p:spPr>
          <a:xfrm>
            <a:off x="2743200" y="1447800"/>
            <a:ext cx="6095999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4510A8B-C6B8-4AF7-9C70-24D37009C4CC}"/>
              </a:ext>
            </a:extLst>
          </p:cNvPr>
          <p:cNvSpPr txBox="1"/>
          <p:nvPr/>
        </p:nvSpPr>
        <p:spPr>
          <a:xfrm>
            <a:off x="609600" y="344170"/>
            <a:ext cx="901065" cy="341630"/>
          </a:xfrm>
          <a:prstGeom prst="rect">
            <a:avLst/>
          </a:prstGeom>
          <a:solidFill>
            <a:srgbClr val="FF6600"/>
          </a:solidFill>
        </p:spPr>
        <p:txBody>
          <a:bodyPr vert="horz" wrap="square" lIns="0" tIns="317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25"/>
              </a:spcBef>
            </a:pPr>
            <a:r>
              <a:rPr sz="2200" spc="-5">
                <a:solidFill>
                  <a:srgbClr val="FFFFFF"/>
                </a:solidFill>
                <a:latin typeface="Verdana"/>
                <a:cs typeface="Verdana"/>
              </a:rPr>
              <a:t>Q&amp;A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0E702A8-7AA3-46D9-B28A-14F62892CA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 lIns="0" tIns="0" rIns="0" bIns="0" anchor="t">
            <a:normAutofit/>
          </a:bodyPr>
          <a:lstStyle/>
          <a:p>
            <a:pPr marL="0" marR="30480" lvl="0" indent="0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</a:rPr>
              <a:t>MSc Electromechanical Engineering</a:t>
            </a:r>
            <a:endParaRPr kumimoji="0" lang="en-US" sz="1000" b="0" i="0" u="none" strike="noStrike" kern="1200" cap="none" spc="-5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Verdana"/>
              <a:ea typeface="+mn-ea"/>
            </a:endParaRPr>
          </a:p>
          <a:p>
            <a:pPr marR="30480" algn="r">
              <a:spcBef>
                <a:spcPts val="70"/>
              </a:spcBef>
              <a:defRPr/>
            </a:pPr>
            <a:r>
              <a:rPr lang="en-US" spc="-5">
                <a:solidFill>
                  <a:schemeClr val="accent1"/>
                </a:solidFill>
              </a:rPr>
              <a:t>29-01-2021 </a:t>
            </a:r>
            <a:r>
              <a:rPr kumimoji="0" lang="en-US" sz="1000" b="0" i="0" u="none" strike="noStrike" kern="1200" cap="none" spc="-5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</a:rPr>
              <a:t>|</a:t>
            </a:r>
            <a:r>
              <a:rPr kumimoji="0" lang="en-US" sz="1000" b="0" i="0" u="none" strike="noStrike" kern="1200" cap="none" spc="-7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fld id="{81D60167-4931-47E6-BA6A-407CBD079E47}" type="slidenum">
              <a:rPr kumimoji="0" sz="1000" b="0" i="0" u="none" strike="noStrike" kern="1200" cap="none" spc="-5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/>
                <a:ea typeface="+mn-ea"/>
              </a:rPr>
              <a:pPr marR="30480" algn="r">
                <a:spcBef>
                  <a:spcPts val="70"/>
                </a:spcBef>
                <a:defRPr/>
              </a:pPr>
              <a:t>37</a:t>
            </a:fld>
            <a:endParaRPr sz="1000" b="0" i="0" u="none" strike="noStrike" kern="1200" cap="none" spc="-5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9566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0B80D-47D3-41F8-9354-AD104E5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 err="1">
                <a:ea typeface="Verdana"/>
              </a:rPr>
              <a:t>Functions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E4B593-35BB-47D6-B37C-14DBF1DD06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4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F161E988-9365-486F-819E-CC4B5F731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52036"/>
            <a:ext cx="11642519" cy="23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0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7683762-D0FA-416E-9E92-5C892DF4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Requirement List</a:t>
            </a:r>
            <a:endParaRPr lang="fr-FR" dirty="0"/>
          </a:p>
        </p:txBody>
      </p:sp>
      <p:pic>
        <p:nvPicPr>
          <p:cNvPr id="9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43F25EFC-9065-4989-9515-C2EB453B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15" y="1011956"/>
            <a:ext cx="7279610" cy="4826150"/>
          </a:xfrm>
          <a:prstGeom prst="rect">
            <a:avLst/>
          </a:prstGeom>
        </p:spPr>
      </p:pic>
      <p:sp>
        <p:nvSpPr>
          <p:cNvPr id="2" name="Espace réservé du numéro de diapositive 2">
            <a:extLst>
              <a:ext uri="{FF2B5EF4-FFF2-40B4-BE49-F238E27FC236}">
                <a16:creationId xmlns:a16="http://schemas.microsoft.com/office/drawing/2014/main" id="{884D9294-439E-4D4C-BA7C-BE81FC4F19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5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5445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5BDA4-7D9C-4ABF-85B7-5DEADCE3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GB">
                <a:ea typeface="Verdana"/>
              </a:rPr>
              <a:t>Essential problems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8E461C-19C7-40D5-A7AF-F813F26612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chemeClr val="accent1"/>
                </a:solidFill>
              </a:rPr>
              <a:t>29-01-2021</a:t>
            </a:r>
            <a:r>
              <a:rPr lang="en-US" spc="-5">
                <a:solidFill>
                  <a:srgbClr val="00339F"/>
                </a:solidFill>
              </a:rPr>
              <a:t> 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6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1C5263B7-2E9C-472D-B161-573A330B3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297359"/>
              </p:ext>
            </p:extLst>
          </p:nvPr>
        </p:nvGraphicFramePr>
        <p:xfrm>
          <a:off x="299127" y="1096373"/>
          <a:ext cx="11659928" cy="4549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964">
                  <a:extLst>
                    <a:ext uri="{9D8B030D-6E8A-4147-A177-3AD203B41FA5}">
                      <a16:colId xmlns:a16="http://schemas.microsoft.com/office/drawing/2014/main" val="713703804"/>
                    </a:ext>
                  </a:extLst>
                </a:gridCol>
                <a:gridCol w="5829964">
                  <a:extLst>
                    <a:ext uri="{9D8B030D-6E8A-4147-A177-3AD203B41FA5}">
                      <a16:colId xmlns:a16="http://schemas.microsoft.com/office/drawing/2014/main" val="1818099364"/>
                    </a:ext>
                  </a:extLst>
                </a:gridCol>
              </a:tblGrid>
              <a:tr h="7540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b="1" noProof="0"/>
                        <a:t>Essential problems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b="1" noProof="0"/>
                        <a:t>Means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976193"/>
                  </a:ext>
                </a:extLst>
              </a:tr>
              <a:tr h="612596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none" strike="noStrike" noProof="0"/>
                        <a:t>Finding the fruits on the conveyor belt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none" strike="noStrike" noProof="0"/>
                        <a:t>Means of object 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8542839"/>
                  </a:ext>
                </a:extLst>
              </a:tr>
              <a:tr h="635713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none" strike="noStrike" noProof="0" dirty="0"/>
                        <a:t>Getting to the fruits on the conveyor belt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none" strike="noStrike" noProof="0"/>
                        <a:t>Means of displacement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414768"/>
                  </a:ext>
                </a:extLst>
              </a:tr>
              <a:tr h="635713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none" strike="noStrike" noProof="0" dirty="0"/>
                        <a:t>Grabbing the fruits on the conveyor belt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none" strike="noStrike" noProof="0" dirty="0"/>
                        <a:t>Means of grabbing the 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693816"/>
                  </a:ext>
                </a:extLst>
              </a:tr>
              <a:tr h="635713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none" strike="noStrike" noProof="0"/>
                        <a:t> Identifying the matureness of the fruits based on their colour</a:t>
                      </a:r>
                      <a:endParaRPr lang="en-GB" u="none" strike="noStrike" noProof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none" strike="noStrike" noProof="0" dirty="0"/>
                        <a:t>Means of colour identification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051143"/>
                  </a:ext>
                </a:extLst>
              </a:tr>
              <a:tr h="6357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u="none" strike="noStrike" noProof="0"/>
                        <a:t>Transferring the fruits to the sorting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none" strike="noStrike" noProof="0"/>
                        <a:t>Means of position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103593"/>
                  </a:ext>
                </a:extLst>
              </a:tr>
              <a:tr h="6357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b="0" i="0" u="none" strike="noStrike" noProof="0">
                          <a:latin typeface="Calibri"/>
                        </a:rPr>
                        <a:t>Doing the sorting autonomously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0" i="0" u="none" strike="noStrike" noProof="0" dirty="0">
                          <a:latin typeface="Calibri"/>
                        </a:rPr>
                        <a:t>Means of autonomous system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234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66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0F764-57F4-417B-B124-1B782263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Conceptual Drawings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CB6267-73BE-4D32-8DBC-2178DC63D9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>
                <a:solidFill>
                  <a:schemeClr val="accent1"/>
                </a:solidFill>
              </a:rPr>
              <a:t>29-01-2021 | </a:t>
            </a:r>
            <a:fld id="{81D60167-4931-47E6-BA6A-407CBD079E47}" type="slidenum">
              <a:rPr lang="en-US" dirty="0" smtClean="0">
                <a:solidFill>
                  <a:schemeClr val="accent1"/>
                </a:solidFill>
              </a:rPr>
              <a:pPr marR="30480" algn="r">
                <a:spcBef>
                  <a:spcPts val="70"/>
                </a:spcBef>
              </a:pPr>
              <a:t>7</a:t>
            </a:fld>
            <a:endParaRPr sz="1000" b="0" i="0" kern="1200">
              <a:solidFill>
                <a:schemeClr val="accent1"/>
              </a:solidFill>
              <a:latin typeface="Verdana"/>
              <a:ea typeface="Verdana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4BB2E9D-B63C-46ED-8C81-3EC0735E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2" y="2653919"/>
            <a:ext cx="3157959" cy="2514719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37ADA793-95D4-4354-B1C0-2EBB533D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108" y="2748020"/>
            <a:ext cx="3302643" cy="2336164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2EFCB4D4-BFD8-4B70-8FA1-A85DD14C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121" y="2506219"/>
            <a:ext cx="3321933" cy="25786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0215AF-2842-45C5-A193-E8543E9B4311}"/>
              </a:ext>
            </a:extLst>
          </p:cNvPr>
          <p:cNvSpPr txBox="1"/>
          <p:nvPr/>
        </p:nvSpPr>
        <p:spPr>
          <a:xfrm>
            <a:off x="1234673" y="1579941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cs typeface="Calibri"/>
              </a:rPr>
              <a:t>Lead </a:t>
            </a:r>
            <a:r>
              <a:rPr lang="fr-FR" dirty="0" err="1">
                <a:cs typeface="Calibri"/>
              </a:rPr>
              <a:t>screws</a:t>
            </a:r>
            <a:r>
              <a:rPr lang="fr-FR" dirty="0">
                <a:cs typeface="Calibri"/>
              </a:rPr>
              <a:t> with </a:t>
            </a:r>
            <a:r>
              <a:rPr lang="fr-FR" dirty="0" err="1">
                <a:cs typeface="Calibri"/>
              </a:rPr>
              <a:t>mechanical</a:t>
            </a:r>
            <a:r>
              <a:rPr lang="fr-FR" dirty="0">
                <a:cs typeface="Calibri"/>
              </a:rPr>
              <a:t> gripper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7B26B1-5474-4E5B-A327-1FFF1F4EE1F7}"/>
              </a:ext>
            </a:extLst>
          </p:cNvPr>
          <p:cNvSpPr txBox="1"/>
          <p:nvPr/>
        </p:nvSpPr>
        <p:spPr>
          <a:xfrm>
            <a:off x="4724400" y="157994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cs typeface="Calibri"/>
              </a:rPr>
              <a:t>Chains</a:t>
            </a:r>
            <a:r>
              <a:rPr lang="fr-FR">
                <a:cs typeface="Calibri"/>
              </a:rPr>
              <a:t> and rack &amp; </a:t>
            </a:r>
            <a:r>
              <a:rPr lang="fr-FR" err="1">
                <a:cs typeface="Calibri"/>
              </a:rPr>
              <a:t>pinion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 vacuum gripper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34783B-4D86-466E-8373-B7886DF1DA1A}"/>
              </a:ext>
            </a:extLst>
          </p:cNvPr>
          <p:cNvSpPr txBox="1"/>
          <p:nvPr/>
        </p:nvSpPr>
        <p:spPr>
          <a:xfrm>
            <a:off x="8341488" y="1579941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cs typeface="Calibri"/>
              </a:rPr>
              <a:t>Belts</a:t>
            </a:r>
            <a:r>
              <a:rPr lang="fr-FR">
                <a:cs typeface="Calibri"/>
              </a:rPr>
              <a:t> and lead </a:t>
            </a:r>
            <a:r>
              <a:rPr lang="fr-FR" err="1">
                <a:cs typeface="Calibri"/>
              </a:rPr>
              <a:t>screw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soft gripper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70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5FA105-61BC-49E2-880E-CC82AE5C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9557"/>
            <a:ext cx="10764520" cy="492443"/>
          </a:xfrm>
        </p:spPr>
        <p:txBody>
          <a:bodyPr/>
          <a:lstStyle/>
          <a:p>
            <a:r>
              <a:rPr lang="en-US"/>
              <a:t>Conceptual Design – Selection Criteria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2450F7-00A9-48FA-B4D8-EF820028A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973318"/>
              </p:ext>
            </p:extLst>
          </p:nvPr>
        </p:nvGraphicFramePr>
        <p:xfrm>
          <a:off x="75414" y="1083617"/>
          <a:ext cx="11964185" cy="4848982"/>
        </p:xfrm>
        <a:graphic>
          <a:graphicData uri="http://schemas.openxmlformats.org/drawingml/2006/table">
            <a:tbl>
              <a:tblPr/>
              <a:tblGrid>
                <a:gridCol w="1434599">
                  <a:extLst>
                    <a:ext uri="{9D8B030D-6E8A-4147-A177-3AD203B41FA5}">
                      <a16:colId xmlns:a16="http://schemas.microsoft.com/office/drawing/2014/main" val="1300432417"/>
                    </a:ext>
                  </a:extLst>
                </a:gridCol>
                <a:gridCol w="1509412">
                  <a:extLst>
                    <a:ext uri="{9D8B030D-6E8A-4147-A177-3AD203B41FA5}">
                      <a16:colId xmlns:a16="http://schemas.microsoft.com/office/drawing/2014/main" val="2970011915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113867695"/>
                    </a:ext>
                  </a:extLst>
                </a:gridCol>
                <a:gridCol w="1264979">
                  <a:extLst>
                    <a:ext uri="{9D8B030D-6E8A-4147-A177-3AD203B41FA5}">
                      <a16:colId xmlns:a16="http://schemas.microsoft.com/office/drawing/2014/main" val="2454824465"/>
                    </a:ext>
                  </a:extLst>
                </a:gridCol>
                <a:gridCol w="1059121">
                  <a:extLst>
                    <a:ext uri="{9D8B030D-6E8A-4147-A177-3AD203B41FA5}">
                      <a16:colId xmlns:a16="http://schemas.microsoft.com/office/drawing/2014/main" val="563117136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417760397"/>
                    </a:ext>
                  </a:extLst>
                </a:gridCol>
                <a:gridCol w="1755607">
                  <a:extLst>
                    <a:ext uri="{9D8B030D-6E8A-4147-A177-3AD203B41FA5}">
                      <a16:colId xmlns:a16="http://schemas.microsoft.com/office/drawing/2014/main" val="3853242876"/>
                    </a:ext>
                  </a:extLst>
                </a:gridCol>
                <a:gridCol w="1742255">
                  <a:extLst>
                    <a:ext uri="{9D8B030D-6E8A-4147-A177-3AD203B41FA5}">
                      <a16:colId xmlns:a16="http://schemas.microsoft.com/office/drawing/2014/main" val="3686706078"/>
                    </a:ext>
                  </a:extLst>
                </a:gridCol>
                <a:gridCol w="674087">
                  <a:extLst>
                    <a:ext uri="{9D8B030D-6E8A-4147-A177-3AD203B41FA5}">
                      <a16:colId xmlns:a16="http://schemas.microsoft.com/office/drawing/2014/main" val="2304393459"/>
                    </a:ext>
                  </a:extLst>
                </a:gridCol>
              </a:tblGrid>
              <a:tr h="28984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Features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Easily Compatible with the overall task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Fulfils demands of requirements list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Realisable in principle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Within permission costs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Incorporate direct safety measures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Remarks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Decision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937341"/>
                  </a:ext>
                </a:extLst>
              </a:tr>
              <a:tr h="10678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Electric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286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Steam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Difficult to implement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775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Petrol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 much power for what is needed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95935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Diesel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 much power for what is needed</a:t>
                      </a:r>
                      <a:endParaRPr lang="fr-FR"/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945533"/>
                  </a:ext>
                </a:extLst>
              </a:tr>
              <a:tr h="10678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Displacement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Cartesian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Rigid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65260"/>
                  </a:ext>
                </a:extLst>
              </a:tr>
              <a:tr h="1372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Cylindric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Need more space around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962026"/>
                  </a:ext>
                </a:extLst>
              </a:tr>
              <a:tr h="1372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Spherical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!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Hit the fruits on the front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1353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Articulated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Hard to implement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888399"/>
                  </a:ext>
                </a:extLst>
              </a:tr>
              <a:tr h="1372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Parallel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Need special upper fixation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0017"/>
                  </a:ext>
                </a:extLst>
              </a:tr>
              <a:tr h="10678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XY axis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Belts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Fast and cheap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53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Screw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Slow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9831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Gears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Difficult to implement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7645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Chains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Heavy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417239"/>
                  </a:ext>
                </a:extLst>
              </a:tr>
              <a:tr h="10678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 axis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Belts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Dangerous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499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Gears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Difficult to implement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221150"/>
                  </a:ext>
                </a:extLst>
              </a:tr>
              <a:tr h="1372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Screw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Slow but precise and safe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9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Rack and pinion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Less precise and less safe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779594"/>
                  </a:ext>
                </a:extLst>
              </a:tr>
              <a:tr h="10678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Motors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Stepper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Fast and reliable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293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DC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position control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9805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Servo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Limited angle, not suitable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380583"/>
                  </a:ext>
                </a:extLst>
              </a:tr>
              <a:tr h="10678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Object detection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Camera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 much information to process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279028"/>
                  </a:ext>
                </a:extLst>
              </a:tr>
              <a:tr h="1372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Ultrasonic distance sensor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Range not suitable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334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 distance sensor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Environment not suitable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304777"/>
                  </a:ext>
                </a:extLst>
              </a:tr>
              <a:tr h="1372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Sharp IR distance sensor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318861"/>
                  </a:ext>
                </a:extLst>
              </a:tr>
              <a:tr h="10678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Grabbing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 Gripper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632414"/>
                  </a:ext>
                </a:extLst>
              </a:tr>
              <a:tr h="15254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Mechanical Gripper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 compatible with fragile object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978760"/>
                  </a:ext>
                </a:extLst>
              </a:tr>
              <a:tr h="19068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Vaccuum Gripper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Suction might squeeze the current object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979928"/>
                  </a:ext>
                </a:extLst>
              </a:tr>
              <a:tr h="1372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Magnetic Gripper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Used for magnetic objects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707549"/>
                  </a:ext>
                </a:extLst>
              </a:tr>
              <a:tr h="137294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Grabbing actuation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Pneumatic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150336"/>
                  </a:ext>
                </a:extLst>
              </a:tr>
              <a:tr h="13729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Electric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419473"/>
                  </a:ext>
                </a:extLst>
              </a:tr>
              <a:tr h="10678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Matureness identification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Camera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Too much information to process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9889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Colour sensor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Precise enough for fruits and vegetables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7956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Pheromon</a:t>
                      </a:r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sensor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736870"/>
                  </a:ext>
                </a:extLst>
              </a:tr>
              <a:tr h="1067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Operation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Manual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Need human input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6380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Automatic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597536"/>
                  </a:ext>
                </a:extLst>
              </a:tr>
              <a:tr h="10678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Arduino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831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Raspberry Pi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383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Computer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+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3700" marR="3700" marT="3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349420"/>
                  </a:ext>
                </a:extLst>
              </a:tr>
            </a:tbl>
          </a:graphicData>
        </a:graphic>
      </p:graphicFrame>
      <p:sp>
        <p:nvSpPr>
          <p:cNvPr id="6" name="Holder 6">
            <a:extLst>
              <a:ext uri="{FF2B5EF4-FFF2-40B4-BE49-F238E27FC236}">
                <a16:creationId xmlns:a16="http://schemas.microsoft.com/office/drawing/2014/main" id="{5B1D7627-A3BD-4D45-9F28-8FF684F1C1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>
                <a:solidFill>
                  <a:schemeClr val="accent1"/>
                </a:solidFill>
              </a:rPr>
              <a:t>29-01-2021 | </a:t>
            </a:r>
            <a:fld id="{81D60167-4931-47E6-BA6A-407CBD079E47}" type="slidenum">
              <a:rPr lang="en-US" smtClean="0">
                <a:solidFill>
                  <a:schemeClr val="accent1"/>
                </a:solidFill>
              </a:rPr>
              <a:pPr marR="30480" algn="r">
                <a:spcBef>
                  <a:spcPts val="70"/>
                </a:spcBef>
              </a:pPr>
              <a:t>8</a:t>
            </a:fld>
            <a:endParaRPr sz="1000" b="0" i="0" kern="1200">
              <a:solidFill>
                <a:schemeClr val="accent1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6573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5FA105-61BC-49E2-880E-CC82AE5C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9557"/>
            <a:ext cx="11161907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>
                <a:ea typeface="Verdana"/>
              </a:rPr>
              <a:t>Justification for "Fulfill demands of requirement list" </a:t>
            </a:r>
            <a:endParaRPr lang="fr-F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316B2F-5132-49BA-9849-C3198D128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46343"/>
              </p:ext>
            </p:extLst>
          </p:nvPr>
        </p:nvGraphicFramePr>
        <p:xfrm>
          <a:off x="245806" y="1138903"/>
          <a:ext cx="5831616" cy="23237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22927">
                  <a:extLst>
                    <a:ext uri="{9D8B030D-6E8A-4147-A177-3AD203B41FA5}">
                      <a16:colId xmlns:a16="http://schemas.microsoft.com/office/drawing/2014/main" val="4029271690"/>
                    </a:ext>
                  </a:extLst>
                </a:gridCol>
                <a:gridCol w="1106299">
                  <a:extLst>
                    <a:ext uri="{9D8B030D-6E8A-4147-A177-3AD203B41FA5}">
                      <a16:colId xmlns:a16="http://schemas.microsoft.com/office/drawing/2014/main" val="1617713107"/>
                    </a:ext>
                  </a:extLst>
                </a:gridCol>
                <a:gridCol w="1040579">
                  <a:extLst>
                    <a:ext uri="{9D8B030D-6E8A-4147-A177-3AD203B41FA5}">
                      <a16:colId xmlns:a16="http://schemas.microsoft.com/office/drawing/2014/main" val="1214961365"/>
                    </a:ext>
                  </a:extLst>
                </a:gridCol>
                <a:gridCol w="744835">
                  <a:extLst>
                    <a:ext uri="{9D8B030D-6E8A-4147-A177-3AD203B41FA5}">
                      <a16:colId xmlns:a16="http://schemas.microsoft.com/office/drawing/2014/main" val="3027277151"/>
                    </a:ext>
                  </a:extLst>
                </a:gridCol>
                <a:gridCol w="668160">
                  <a:extLst>
                    <a:ext uri="{9D8B030D-6E8A-4147-A177-3AD203B41FA5}">
                      <a16:colId xmlns:a16="http://schemas.microsoft.com/office/drawing/2014/main" val="3178269094"/>
                    </a:ext>
                  </a:extLst>
                </a:gridCol>
                <a:gridCol w="832461">
                  <a:extLst>
                    <a:ext uri="{9D8B030D-6E8A-4147-A177-3AD203B41FA5}">
                      <a16:colId xmlns:a16="http://schemas.microsoft.com/office/drawing/2014/main" val="454093051"/>
                    </a:ext>
                  </a:extLst>
                </a:gridCol>
                <a:gridCol w="716355">
                  <a:extLst>
                    <a:ext uri="{9D8B030D-6E8A-4147-A177-3AD203B41FA5}">
                      <a16:colId xmlns:a16="http://schemas.microsoft.com/office/drawing/2014/main" val="717671439"/>
                    </a:ext>
                  </a:extLst>
                </a:gridCol>
              </a:tblGrid>
              <a:tr h="31737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XY axis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033241585"/>
                  </a:ext>
                </a:extLst>
              </a:tr>
              <a:tr h="317370">
                <a:tc>
                  <a:txBody>
                    <a:bodyPr/>
                    <a:lstStyle/>
                    <a:p>
                      <a:pPr algn="ctr" fontAlgn="b"/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Speed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Load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Lifetime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Price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Precision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Lubrification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181142"/>
                  </a:ext>
                </a:extLst>
              </a:tr>
              <a:tr h="31737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Requirements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Light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/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/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203942"/>
                  </a:ext>
                </a:extLst>
              </a:tr>
              <a:tr h="31737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Belts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 to High 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Light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Small lifetime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No need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92850"/>
                  </a:ext>
                </a:extLst>
              </a:tr>
              <a:tr h="31737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Screw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 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Needed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32808"/>
                  </a:ext>
                </a:extLst>
              </a:tr>
              <a:tr h="31737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Gears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Needed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109371"/>
                  </a:ext>
                </a:extLst>
              </a:tr>
              <a:tr h="31737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Chains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 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Recommended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2078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F048C1-E624-4EA4-8280-56B994527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25282"/>
              </p:ext>
            </p:extLst>
          </p:nvPr>
        </p:nvGraphicFramePr>
        <p:xfrm>
          <a:off x="245806" y="3543709"/>
          <a:ext cx="5852636" cy="22655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7778">
                  <a:extLst>
                    <a:ext uri="{9D8B030D-6E8A-4147-A177-3AD203B41FA5}">
                      <a16:colId xmlns:a16="http://schemas.microsoft.com/office/drawing/2014/main" val="3681840772"/>
                    </a:ext>
                  </a:extLst>
                </a:gridCol>
                <a:gridCol w="664182">
                  <a:extLst>
                    <a:ext uri="{9D8B030D-6E8A-4147-A177-3AD203B41FA5}">
                      <a16:colId xmlns:a16="http://schemas.microsoft.com/office/drawing/2014/main" val="1926110876"/>
                    </a:ext>
                  </a:extLst>
                </a:gridCol>
                <a:gridCol w="871475">
                  <a:extLst>
                    <a:ext uri="{9D8B030D-6E8A-4147-A177-3AD203B41FA5}">
                      <a16:colId xmlns:a16="http://schemas.microsoft.com/office/drawing/2014/main" val="2409701286"/>
                    </a:ext>
                  </a:extLst>
                </a:gridCol>
                <a:gridCol w="623791">
                  <a:extLst>
                    <a:ext uri="{9D8B030D-6E8A-4147-A177-3AD203B41FA5}">
                      <a16:colId xmlns:a16="http://schemas.microsoft.com/office/drawing/2014/main" val="1115026996"/>
                    </a:ext>
                  </a:extLst>
                </a:gridCol>
                <a:gridCol w="559577">
                  <a:extLst>
                    <a:ext uri="{9D8B030D-6E8A-4147-A177-3AD203B41FA5}">
                      <a16:colId xmlns:a16="http://schemas.microsoft.com/office/drawing/2014/main" val="1963280222"/>
                    </a:ext>
                  </a:extLst>
                </a:gridCol>
                <a:gridCol w="697179">
                  <a:extLst>
                    <a:ext uri="{9D8B030D-6E8A-4147-A177-3AD203B41FA5}">
                      <a16:colId xmlns:a16="http://schemas.microsoft.com/office/drawing/2014/main" val="387078717"/>
                    </a:ext>
                  </a:extLst>
                </a:gridCol>
                <a:gridCol w="752221">
                  <a:extLst>
                    <a:ext uri="{9D8B030D-6E8A-4147-A177-3AD203B41FA5}">
                      <a16:colId xmlns:a16="http://schemas.microsoft.com/office/drawing/2014/main" val="3242510558"/>
                    </a:ext>
                  </a:extLst>
                </a:gridCol>
                <a:gridCol w="816433">
                  <a:extLst>
                    <a:ext uri="{9D8B030D-6E8A-4147-A177-3AD203B41FA5}">
                      <a16:colId xmlns:a16="http://schemas.microsoft.com/office/drawing/2014/main" val="1807437251"/>
                    </a:ext>
                  </a:extLst>
                </a:gridCol>
              </a:tblGrid>
              <a:tr h="24397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Z axis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920927401"/>
                  </a:ext>
                </a:extLst>
              </a:tr>
              <a:tr h="406633">
                <a:tc>
                  <a:txBody>
                    <a:bodyPr/>
                    <a:lstStyle/>
                    <a:p>
                      <a:pPr algn="ctr" fontAlgn="b"/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Speed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Load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Lifetime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Price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Precision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Lubrification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Safety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93903"/>
                  </a:ext>
                </a:extLst>
              </a:tr>
              <a:tr h="40663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Requirements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Low 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Light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/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/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605242"/>
                  </a:ext>
                </a:extLst>
              </a:tr>
              <a:tr h="4647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Belts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 to High 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Light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Small lifetime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No need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991766"/>
                  </a:ext>
                </a:extLst>
              </a:tr>
              <a:tr h="34854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Screw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 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Needed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709925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Rack and Pinion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Needed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7937"/>
                  </a:ext>
                </a:extLst>
              </a:tr>
            </a:tbl>
          </a:graphicData>
        </a:graphic>
      </p:graphicFrame>
      <p:sp>
        <p:nvSpPr>
          <p:cNvPr id="10" name="Holder 6">
            <a:extLst>
              <a:ext uri="{FF2B5EF4-FFF2-40B4-BE49-F238E27FC236}">
                <a16:creationId xmlns:a16="http://schemas.microsoft.com/office/drawing/2014/main" id="{DF984730-5EEF-4B39-B25B-EDB33CA564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>
                <a:solidFill>
                  <a:schemeClr val="accent1"/>
                </a:solidFill>
              </a:rPr>
              <a:t>29-01-2021 | </a:t>
            </a:r>
            <a:fld id="{81D60167-4931-47E6-BA6A-407CBD079E47}" type="slidenum">
              <a:rPr lang="en-US" dirty="0" smtClean="0">
                <a:solidFill>
                  <a:schemeClr val="accent1"/>
                </a:solidFill>
              </a:rPr>
              <a:pPr marR="30480" algn="r">
                <a:spcBef>
                  <a:spcPts val="70"/>
                </a:spcBef>
              </a:pPr>
              <a:t>9</a:t>
            </a:fld>
            <a:endParaRPr sz="1000" b="0" i="0" kern="1200">
              <a:solidFill>
                <a:schemeClr val="accent1"/>
              </a:solidFill>
              <a:latin typeface="Verdana"/>
              <a:ea typeface="Verdana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599D61DD-308E-4733-83D3-CBF3AE323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314270"/>
              </p:ext>
            </p:extLst>
          </p:nvPr>
        </p:nvGraphicFramePr>
        <p:xfrm>
          <a:off x="6331449" y="1134438"/>
          <a:ext cx="5622218" cy="23638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24443">
                  <a:extLst>
                    <a:ext uri="{9D8B030D-6E8A-4147-A177-3AD203B41FA5}">
                      <a16:colId xmlns:a16="http://schemas.microsoft.com/office/drawing/2014/main" val="803967503"/>
                    </a:ext>
                  </a:extLst>
                </a:gridCol>
                <a:gridCol w="1368299">
                  <a:extLst>
                    <a:ext uri="{9D8B030D-6E8A-4147-A177-3AD203B41FA5}">
                      <a16:colId xmlns:a16="http://schemas.microsoft.com/office/drawing/2014/main" val="76767907"/>
                    </a:ext>
                  </a:extLst>
                </a:gridCol>
                <a:gridCol w="1287014">
                  <a:extLst>
                    <a:ext uri="{9D8B030D-6E8A-4147-A177-3AD203B41FA5}">
                      <a16:colId xmlns:a16="http://schemas.microsoft.com/office/drawing/2014/main" val="4006330483"/>
                    </a:ext>
                  </a:extLst>
                </a:gridCol>
                <a:gridCol w="921231">
                  <a:extLst>
                    <a:ext uri="{9D8B030D-6E8A-4147-A177-3AD203B41FA5}">
                      <a16:colId xmlns:a16="http://schemas.microsoft.com/office/drawing/2014/main" val="2682508538"/>
                    </a:ext>
                  </a:extLst>
                </a:gridCol>
                <a:gridCol w="921231">
                  <a:extLst>
                    <a:ext uri="{9D8B030D-6E8A-4147-A177-3AD203B41FA5}">
                      <a16:colId xmlns:a16="http://schemas.microsoft.com/office/drawing/2014/main" val="2498020349"/>
                    </a:ext>
                  </a:extLst>
                </a:gridCol>
              </a:tblGrid>
              <a:tr h="21332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Actuated Gripper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38338320"/>
                  </a:ext>
                </a:extLst>
              </a:tr>
              <a:tr h="370511">
                <a:tc>
                  <a:txBody>
                    <a:bodyPr/>
                    <a:lstStyle/>
                    <a:p>
                      <a:pPr algn="ctr" fontAlgn="ctr"/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Human-Robot Interaction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Actuation Speed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Cost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Handle delicate object</a:t>
                      </a:r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59469"/>
                  </a:ext>
                </a:extLst>
              </a:tr>
              <a:tr h="3143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Requirements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L</a:t>
                      </a:r>
                      <a:r>
                        <a:rPr lang="en-IN" sz="1100" b="1" u="none" strike="noStrike">
                          <a:effectLst/>
                        </a:rPr>
                        <a:t>ow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High</a:t>
                      </a:r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878425"/>
                  </a:ext>
                </a:extLst>
              </a:tr>
              <a:tr h="33682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Soft Gripper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230235"/>
                  </a:ext>
                </a:extLst>
              </a:tr>
              <a:tr h="33682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Mechanical Gripper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Medium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Medium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06212"/>
                  </a:ext>
                </a:extLst>
              </a:tr>
              <a:tr h="3929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Vaccuum Gripper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Medium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Medium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Medium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519"/>
                  </a:ext>
                </a:extLst>
              </a:tr>
              <a:tr h="392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Magnetic Gripper</a:t>
                      </a:r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Medium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Low</a:t>
                      </a:r>
                      <a:endParaRPr lang="en-IN" sz="1100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8023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E243910-9346-4FFB-81ED-A5919F46F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40436"/>
              </p:ext>
            </p:extLst>
          </p:nvPr>
        </p:nvGraphicFramePr>
        <p:xfrm>
          <a:off x="6322887" y="3544584"/>
          <a:ext cx="5626733" cy="228889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73902">
                  <a:extLst>
                    <a:ext uri="{9D8B030D-6E8A-4147-A177-3AD203B41FA5}">
                      <a16:colId xmlns:a16="http://schemas.microsoft.com/office/drawing/2014/main" val="2128648284"/>
                    </a:ext>
                  </a:extLst>
                </a:gridCol>
                <a:gridCol w="2036917">
                  <a:extLst>
                    <a:ext uri="{9D8B030D-6E8A-4147-A177-3AD203B41FA5}">
                      <a16:colId xmlns:a16="http://schemas.microsoft.com/office/drawing/2014/main" val="3111101329"/>
                    </a:ext>
                  </a:extLst>
                </a:gridCol>
                <a:gridCol w="1915914">
                  <a:extLst>
                    <a:ext uri="{9D8B030D-6E8A-4147-A177-3AD203B41FA5}">
                      <a16:colId xmlns:a16="http://schemas.microsoft.com/office/drawing/2014/main" val="1167909240"/>
                    </a:ext>
                  </a:extLst>
                </a:gridCol>
              </a:tblGrid>
              <a:tr h="28611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Motors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194878195"/>
                  </a:ext>
                </a:extLst>
              </a:tr>
              <a:tr h="512616">
                <a:tc>
                  <a:txBody>
                    <a:bodyPr/>
                    <a:lstStyle/>
                    <a:p>
                      <a:pPr algn="ctr" fontAlgn="ctr"/>
                      <a:endParaRPr lang="en-IN" sz="1100" b="1" u="none" strike="noStrike">
                        <a:effectLst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Speed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Working temperature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599855"/>
                  </a:ext>
                </a:extLst>
              </a:tr>
              <a:tr h="3695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Requirements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30 cm/s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8-30°C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35856"/>
                  </a:ext>
                </a:extLst>
              </a:tr>
              <a:tr h="3695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Stepper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V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V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70334"/>
                  </a:ext>
                </a:extLst>
              </a:tr>
              <a:tr h="3695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DC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V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V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217535"/>
                  </a:ext>
                </a:extLst>
              </a:tr>
              <a:tr h="38148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Servo</a:t>
                      </a: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X</a:t>
                      </a: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V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517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521088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1720B0003EC54FB5F6021D3C3C26F2" ma:contentTypeVersion="2" ma:contentTypeDescription="Crée un document." ma:contentTypeScope="" ma:versionID="695875235d27f595a8325483c4edc94c">
  <xsd:schema xmlns:xsd="http://www.w3.org/2001/XMLSchema" xmlns:xs="http://www.w3.org/2001/XMLSchema" xmlns:p="http://schemas.microsoft.com/office/2006/metadata/properties" xmlns:ns2="8a7a5662-28dd-4017-ba1b-e7e3ee61163a" targetNamespace="http://schemas.microsoft.com/office/2006/metadata/properties" ma:root="true" ma:fieldsID="2650dd45390cf1da026c5ee5ef69d429" ns2:_="">
    <xsd:import namespace="8a7a5662-28dd-4017-ba1b-e7e3ee611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7a5662-28dd-4017-ba1b-e7e3ee611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C57493-9FB5-47C2-841C-3DE08B7AF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7a5662-28dd-4017-ba1b-e7e3ee611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F8ADBA-D195-4682-899F-E25250A795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F9923CC-D62C-413E-A4DA-5179977E74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2471</Words>
  <Application>Microsoft Office PowerPoint</Application>
  <PresentationFormat>Grand écran</PresentationFormat>
  <Paragraphs>848</Paragraphs>
  <Slides>38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38</vt:i4>
      </vt:variant>
    </vt:vector>
  </HeadingPairs>
  <TitlesOfParts>
    <vt:vector size="41" baseType="lpstr">
      <vt:lpstr>1_Thème Office</vt:lpstr>
      <vt:lpstr>Office Theme</vt:lpstr>
      <vt:lpstr>Office Theme</vt:lpstr>
      <vt:lpstr>Présentation PowerPoint</vt:lpstr>
      <vt:lpstr>Vegetable/fruit gripper sorter</vt:lpstr>
      <vt:lpstr>User Needs</vt:lpstr>
      <vt:lpstr>Functions</vt:lpstr>
      <vt:lpstr>Requirement List</vt:lpstr>
      <vt:lpstr>Essential problems</vt:lpstr>
      <vt:lpstr>Conceptual Drawings</vt:lpstr>
      <vt:lpstr>Conceptual Design – Selection Criteria</vt:lpstr>
      <vt:lpstr>Justification for "Fulfill demands of requirement list" </vt:lpstr>
      <vt:lpstr>Morphological Chart</vt:lpstr>
      <vt:lpstr>Final Design</vt:lpstr>
      <vt:lpstr>Soft Gripper Design </vt:lpstr>
      <vt:lpstr>Parts</vt:lpstr>
      <vt:lpstr>Material Choices</vt:lpstr>
      <vt:lpstr>Material Choices</vt:lpstr>
      <vt:lpstr>Manufacturing</vt:lpstr>
      <vt:lpstr>List of components</vt:lpstr>
      <vt:lpstr>Assembly</vt:lpstr>
      <vt:lpstr>Step 1 – Motor fixed</vt:lpstr>
      <vt:lpstr>Step 2-3 – Power shaft and feet assembly</vt:lpstr>
      <vt:lpstr>Step 4 – Gripper assembly</vt:lpstr>
      <vt:lpstr>Step 5 – Y axis mount with belt and gripper</vt:lpstr>
      <vt:lpstr>Step 6 – Y axis mounted to frame + X belts</vt:lpstr>
      <vt:lpstr>Assembly time</vt:lpstr>
      <vt:lpstr>FMEA</vt:lpstr>
      <vt:lpstr>Business Development – Market analysis</vt:lpstr>
      <vt:lpstr>Business Development – Marketing strategy</vt:lpstr>
      <vt:lpstr>Prototype – Gripper change</vt:lpstr>
      <vt:lpstr>Prototype - CAD</vt:lpstr>
      <vt:lpstr>Prototype - Electronics</vt:lpstr>
      <vt:lpstr>Protoype - Choice for electronic components</vt:lpstr>
      <vt:lpstr>Prototype – Price</vt:lpstr>
      <vt:lpstr>Code schematic</vt:lpstr>
      <vt:lpstr>Prototype - Build </vt:lpstr>
      <vt:lpstr>Prototype – Results and Discussion</vt:lpstr>
      <vt:lpstr>Conclusion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description</dc:title>
  <dc:creator>VAN DELFT  Julien</dc:creator>
  <cp:lastModifiedBy>Ankit Pandey</cp:lastModifiedBy>
  <cp:revision>167</cp:revision>
  <dcterms:created xsi:type="dcterms:W3CDTF">2020-11-08T09:22:31Z</dcterms:created>
  <dcterms:modified xsi:type="dcterms:W3CDTF">2021-01-29T13:42:28Z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0x010100001720B0003EC54FB5F6021D3C3C26F2</vt:lpwstr>
  </property>
</Properties>
</file>